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99" r:id="rId5"/>
  </p:sldMasterIdLst>
  <p:notesMasterIdLst>
    <p:notesMasterId r:id="rId18"/>
  </p:notesMasterIdLst>
  <p:handoutMasterIdLst>
    <p:handoutMasterId r:id="rId19"/>
  </p:handoutMasterIdLst>
  <p:sldIdLst>
    <p:sldId id="281" r:id="rId6"/>
    <p:sldId id="291" r:id="rId7"/>
    <p:sldId id="343" r:id="rId8"/>
    <p:sldId id="344" r:id="rId9"/>
    <p:sldId id="345" r:id="rId10"/>
    <p:sldId id="338" r:id="rId11"/>
    <p:sldId id="339" r:id="rId12"/>
    <p:sldId id="340" r:id="rId13"/>
    <p:sldId id="341" r:id="rId14"/>
    <p:sldId id="311" r:id="rId15"/>
    <p:sldId id="301" r:id="rId16"/>
    <p:sldId id="298" r:id="rId17"/>
  </p:sldIdLst>
  <p:sldSz cx="12192000" cy="6858000"/>
  <p:notesSz cx="7099300" cy="102346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8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ichard Curzon" initials="RC" lastIdx="1" clrIdx="0"/>
  <p:cmAuthor id="2" name="Cristina Roman" initials="CR" lastIdx="1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E411B"/>
    <a:srgbClr val="DF411C"/>
    <a:srgbClr val="DC5D2A"/>
    <a:srgbClr val="7F8781"/>
    <a:srgbClr val="EEEEEE"/>
    <a:srgbClr val="000000"/>
    <a:srgbClr val="DE412F"/>
    <a:srgbClr val="4A4E52"/>
    <a:srgbClr val="E3E8EB"/>
    <a:srgbClr val="C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868" autoAdjust="0"/>
  </p:normalViewPr>
  <p:slideViewPr>
    <p:cSldViewPr snapToGrid="0">
      <p:cViewPr varScale="1">
        <p:scale>
          <a:sx n="83" d="100"/>
          <a:sy n="83" d="100"/>
        </p:scale>
        <p:origin x="643" y="77"/>
      </p:cViewPr>
      <p:guideLst>
        <p:guide orient="horz" pos="88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3822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theme" Target="theme/theme1.xml"/><Relationship Id="rId10" Type="http://schemas.openxmlformats.org/officeDocument/2006/relationships/slide" Target="slides/slide5.xml"/><Relationship Id="rId19" Type="http://schemas.openxmlformats.org/officeDocument/2006/relationships/handoutMaster" Target="handoutMasters/handoutMaster1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1294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F4985468-EA09-47E3-8036-5BF84197CAEF}" type="datetimeFigureOut">
              <a:rPr lang="en-GB" smtClean="0"/>
              <a:t>21/12/2022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1294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D7B2011F-DB26-4689-9E20-378C13B1A818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1657026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C303BD5E-F603-431C-B79D-697385AE35AF}" type="datetimeFigureOut">
              <a:rPr lang="en-GB" smtClean="0"/>
              <a:t>21/12/2022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930" y="4925407"/>
            <a:ext cx="5679440" cy="4029879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294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DC59FDB4-792A-4C30-B3CA-9A37EF575B96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521045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19"/>
          <p:cNvSpPr txBox="1"/>
          <p:nvPr/>
        </p:nvSpPr>
        <p:spPr>
          <a:xfrm>
            <a:off x="5876739" y="3275115"/>
            <a:ext cx="4385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2000" smtClean="0">
                <a:solidFill>
                  <a:schemeClr val="bg1"/>
                </a:solidFill>
              </a:rPr>
              <a:pPr algn="ctr"/>
              <a:t>‹#›</a:t>
            </a:fld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1394460" y="3404110"/>
            <a:ext cx="7254240" cy="1063387"/>
          </a:xfrm>
        </p:spPr>
        <p:txBody>
          <a:bodyPr wrap="square" lIns="0" anchor="b" anchorCtr="0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48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TITLE GOES HERE. It may stretch to two lines.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13" hasCustomPrompt="1"/>
          </p:nvPr>
        </p:nvSpPr>
        <p:spPr>
          <a:xfrm>
            <a:off x="1394460" y="4533900"/>
            <a:ext cx="7254240" cy="1042606"/>
          </a:xfrm>
        </p:spPr>
        <p:txBody>
          <a:bodyPr lIns="0"/>
          <a:lstStyle>
            <a:lvl1pPr marL="342900" marR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US" sz="2200" b="0" kern="1200" cap="all" baseline="0">
                <a:solidFill>
                  <a:srgbClr val="000000"/>
                </a:solidFill>
                <a:latin typeface="Arial Narrow Bold" panose="020B0706020202030204" pitchFamily="34" charset="0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This is subtitle text it can It can also go to additional lines if necessary. If this goes to multiple lines it looks like this.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12" name="endava-new-logo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5605" y="1190270"/>
            <a:ext cx="2440870" cy="80633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6735325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yments success sto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12" t="8001" r="31509" b="308"/>
          <a:stretch/>
        </p:blipFill>
        <p:spPr>
          <a:xfrm>
            <a:off x="1307" y="8164"/>
            <a:ext cx="3829969" cy="6849836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-1414" y="0"/>
            <a:ext cx="4697682" cy="6858000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62"/>
            <a:ext cx="41148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5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3415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yments success stor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455" r="14816"/>
          <a:stretch/>
        </p:blipFill>
        <p:spPr>
          <a:xfrm>
            <a:off x="-1" y="0"/>
            <a:ext cx="3984107" cy="6858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-27214" y="0"/>
            <a:ext cx="4697682" cy="6858000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62"/>
            <a:ext cx="41148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5557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sset &amp; Wealth Management Success Sto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40" r="27729"/>
          <a:stretch/>
        </p:blipFill>
        <p:spPr>
          <a:xfrm>
            <a:off x="0" y="0"/>
            <a:ext cx="4231178" cy="6858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-27958" y="-1"/>
            <a:ext cx="4697682" cy="6858001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62"/>
            <a:ext cx="41148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4946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nking success sto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34" r="7453"/>
          <a:stretch/>
        </p:blipFill>
        <p:spPr>
          <a:xfrm>
            <a:off x="-8313" y="0"/>
            <a:ext cx="4239492" cy="6858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-32115" y="0"/>
            <a:ext cx="4697682" cy="6858000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62"/>
            <a:ext cx="41148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969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urance success sto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08" r="22819"/>
          <a:stretch/>
        </p:blipFill>
        <p:spPr>
          <a:xfrm>
            <a:off x="-1" y="0"/>
            <a:ext cx="4039985" cy="6858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-2" y="0"/>
            <a:ext cx="4368833" cy="6858000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62"/>
            <a:ext cx="41148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8964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urance success stor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95" r="24213"/>
          <a:stretch/>
        </p:blipFill>
        <p:spPr>
          <a:xfrm>
            <a:off x="0" y="0"/>
            <a:ext cx="4031673" cy="6858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-27958" y="-1"/>
            <a:ext cx="4697682" cy="6858001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62"/>
            <a:ext cx="41148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0425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53" r="21239"/>
          <a:stretch/>
        </p:blipFill>
        <p:spPr>
          <a:xfrm>
            <a:off x="-1" y="0"/>
            <a:ext cx="4197927" cy="6858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-1" y="0"/>
            <a:ext cx="4447804" cy="6858000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62"/>
            <a:ext cx="41148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50893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MT Success sto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94" r="26548"/>
          <a:stretch/>
        </p:blipFill>
        <p:spPr>
          <a:xfrm>
            <a:off x="-24938" y="0"/>
            <a:ext cx="4164676" cy="6858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-24938" y="-1"/>
            <a:ext cx="4697682" cy="6858001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62"/>
            <a:ext cx="41148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46502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MT Success stor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589"/>
          <a:stretch/>
        </p:blipFill>
        <p:spPr>
          <a:xfrm>
            <a:off x="-24939" y="0"/>
            <a:ext cx="4147903" cy="6858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-40428" y="0"/>
            <a:ext cx="4697682" cy="6858000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62"/>
            <a:ext cx="41148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88318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MT Success stor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942" t="31284" r="28561"/>
          <a:stretch/>
        </p:blipFill>
        <p:spPr>
          <a:xfrm>
            <a:off x="0" y="0"/>
            <a:ext cx="4139738" cy="6654985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0" y="0"/>
            <a:ext cx="4669724" cy="6858000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62"/>
            <a:ext cx="41148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0824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19"/>
          <p:cNvSpPr txBox="1"/>
          <p:nvPr/>
        </p:nvSpPr>
        <p:spPr>
          <a:xfrm>
            <a:off x="5337995" y="2665515"/>
            <a:ext cx="4385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2000" smtClean="0">
                <a:solidFill>
                  <a:schemeClr val="bg1"/>
                </a:solidFill>
              </a:rPr>
              <a:pPr algn="ctr"/>
              <a:t>‹#›</a:t>
            </a:fld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806824" y="996707"/>
            <a:ext cx="4186165" cy="660738"/>
          </a:xfrm>
        </p:spPr>
        <p:txBody>
          <a:bodyPr wrap="square" lIns="0" anchor="t" anchorCtr="0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48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AGENDA</a:t>
            </a:r>
            <a:endParaRPr lang="en-GB" dirty="0"/>
          </a:p>
        </p:txBody>
      </p:sp>
      <p:sp>
        <p:nvSpPr>
          <p:cNvPr id="28" name="TextBox 19"/>
          <p:cNvSpPr txBox="1"/>
          <p:nvPr userDrawn="1"/>
        </p:nvSpPr>
        <p:spPr>
          <a:xfrm>
            <a:off x="198454" y="6478399"/>
            <a:ext cx="4385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1200" baseline="0" smtClean="0">
                <a:solidFill>
                  <a:srgbClr val="000000"/>
                </a:solidFill>
                <a:latin typeface="Arial Narrow Bold" panose="020B0706020202030204" pitchFamily="34" charset="0"/>
              </a:rPr>
              <a:pPr algn="ctr"/>
              <a:t>‹#›</a:t>
            </a:fld>
            <a:endParaRPr lang="en-GB" sz="1200" baseline="0" dirty="0">
              <a:solidFill>
                <a:srgbClr val="000000"/>
              </a:solidFill>
              <a:latin typeface="Arial Narrow Bold" panose="020B0706020202030204" pitchFamily="34" charset="0"/>
            </a:endParaRPr>
          </a:p>
        </p:txBody>
      </p:sp>
      <p:sp>
        <p:nvSpPr>
          <p:cNvPr id="29" name="Shape 149"/>
          <p:cNvSpPr/>
          <p:nvPr userDrawn="1"/>
        </p:nvSpPr>
        <p:spPr>
          <a:xfrm>
            <a:off x="334119" y="6274519"/>
            <a:ext cx="11537176" cy="59606"/>
          </a:xfrm>
          <a:prstGeom prst="line">
            <a:avLst/>
          </a:prstGeom>
          <a:ln w="3175" cap="rnd">
            <a:solidFill>
              <a:srgbClr val="A6AAA9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800100">
              <a:defRPr sz="460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/>
          </a:p>
        </p:txBody>
      </p:sp>
      <p:sp>
        <p:nvSpPr>
          <p:cNvPr id="15" name="Content Placeholder 2"/>
          <p:cNvSpPr>
            <a:spLocks noGrp="1"/>
          </p:cNvSpPr>
          <p:nvPr>
            <p:ph idx="14" hasCustomPrompt="1"/>
          </p:nvPr>
        </p:nvSpPr>
        <p:spPr>
          <a:xfrm>
            <a:off x="806824" y="2016874"/>
            <a:ext cx="9682333" cy="3934346"/>
          </a:xfrm>
        </p:spPr>
        <p:txBody>
          <a:bodyPr wrap="none" lIns="0">
            <a:noAutofit/>
          </a:bodyPr>
          <a:lstStyle>
            <a:lvl1pPr marL="457200" marR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411B"/>
              </a:buClr>
              <a:buSzTx/>
              <a:buFont typeface="Wingdings" panose="05000000000000000000" pitchFamily="2" charset="2"/>
              <a:buChar char="§"/>
              <a:tabLst/>
              <a:defRPr lang="en-US" sz="3300" b="0" kern="1200" cap="all" baseline="0" dirty="0" smtClean="0">
                <a:solidFill>
                  <a:srgbClr val="000000"/>
                </a:solidFill>
                <a:latin typeface="Arial Narrow Bold" panose="020B0706020202030204" pitchFamily="34" charset="0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First topics on the agenda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  <p:sp>
        <p:nvSpPr>
          <p:cNvPr id="13" name="Text Placeholder 1"/>
          <p:cNvSpPr txBox="1">
            <a:spLocks/>
          </p:cNvSpPr>
          <p:nvPr userDrawn="1"/>
        </p:nvSpPr>
        <p:spPr>
          <a:xfrm flipH="1">
            <a:off x="806824" y="1708920"/>
            <a:ext cx="10546976" cy="17321"/>
          </a:xfrm>
          <a:prstGeom prst="line">
            <a:avLst/>
          </a:prstGeom>
          <a:ln w="31750" cap="rnd">
            <a:solidFill>
              <a:srgbClr val="000000"/>
            </a:solidFill>
            <a:prstDash val="sysDot"/>
            <a:round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3pPr>
            <a:lvl4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indent="2413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indent="4699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indent="7112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8pPr>
            <a:lvl9pPr marL="0" marR="0" indent="9525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pPr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813888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al Estate_Success sto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‹#›</a:t>
            </a:r>
            <a:endParaRPr lang="en-GB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60" r="25218"/>
          <a:stretch/>
        </p:blipFill>
        <p:spPr>
          <a:xfrm>
            <a:off x="-17755" y="0"/>
            <a:ext cx="4451210" cy="6858000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-27710" y="0"/>
            <a:ext cx="4461165" cy="6858000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62"/>
            <a:ext cx="41148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6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15711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sc - success story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3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94312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19"/>
          <p:cNvSpPr txBox="1"/>
          <p:nvPr/>
        </p:nvSpPr>
        <p:spPr>
          <a:xfrm>
            <a:off x="4862147" y="3225095"/>
            <a:ext cx="4385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2000" smtClean="0">
                <a:solidFill>
                  <a:schemeClr val="bg1"/>
                </a:solidFill>
              </a:rPr>
              <a:pPr algn="ctr"/>
              <a:t>‹#›</a:t>
            </a:fld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206888" y="2379387"/>
            <a:ext cx="7421880" cy="594213"/>
          </a:xfrm>
        </p:spPr>
        <p:txBody>
          <a:bodyPr wrap="square" lIns="0" tIns="0" rIns="0" bIns="0" anchor="t" anchorCtr="0">
            <a:normAutofit/>
          </a:bodyPr>
          <a:lstStyle>
            <a:lvl1pPr marL="0" algn="r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4800" b="1" kern="1200" cap="none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THANK YOU</a:t>
            </a:r>
            <a:endParaRPr lang="en-GB" dirty="0"/>
          </a:p>
        </p:txBody>
      </p:sp>
      <p:sp>
        <p:nvSpPr>
          <p:cNvPr id="4" name="Content Placeholder 2"/>
          <p:cNvSpPr>
            <a:spLocks noGrp="1"/>
          </p:cNvSpPr>
          <p:nvPr>
            <p:ph idx="20" hasCustomPrompt="1"/>
          </p:nvPr>
        </p:nvSpPr>
        <p:spPr>
          <a:xfrm>
            <a:off x="5590243" y="4671588"/>
            <a:ext cx="5038525" cy="216152"/>
          </a:xfrm>
        </p:spPr>
        <p:txBody>
          <a:bodyPr lIns="0" tIns="0" rIns="0" bIns="0"/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800" b="0" kern="1200" cap="none" baseline="0" dirty="0" smtClean="0">
                <a:solidFill>
                  <a:srgbClr val="000000"/>
                </a:solidFill>
                <a:latin typeface="+mn-lt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+ 00 000 000 000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21" hasCustomPrompt="1"/>
          </p:nvPr>
        </p:nvSpPr>
        <p:spPr>
          <a:xfrm>
            <a:off x="5590244" y="3532872"/>
            <a:ext cx="5038524" cy="448637"/>
          </a:xfrm>
        </p:spPr>
        <p:txBody>
          <a:bodyPr lIns="0" tIns="0" rIns="0" bIns="0" anchor="b" anchorCtr="0">
            <a:norm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400" b="1" kern="1200" cap="all" baseline="0" dirty="0" smtClean="0">
                <a:solidFill>
                  <a:srgbClr val="DF411C"/>
                </a:solidFill>
                <a:latin typeface="+mj-lt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Name surname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22" hasCustomPrompt="1"/>
          </p:nvPr>
        </p:nvSpPr>
        <p:spPr>
          <a:xfrm>
            <a:off x="5590244" y="4888429"/>
            <a:ext cx="5020417" cy="290153"/>
          </a:xfrm>
        </p:spPr>
        <p:txBody>
          <a:bodyPr lIns="0" tIns="0" rIns="0" bIns="0"/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8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name.surname@endava.com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23" hasCustomPrompt="1"/>
          </p:nvPr>
        </p:nvSpPr>
        <p:spPr>
          <a:xfrm>
            <a:off x="5590244" y="3981510"/>
            <a:ext cx="5038524" cy="210246"/>
          </a:xfrm>
        </p:spPr>
        <p:txBody>
          <a:bodyPr lIns="0" tIns="0" rIns="0" bIns="0" anchor="b" anchorCtr="0">
            <a:norm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b="1" kern="1200" cap="all" baseline="0" dirty="0" smtClean="0">
                <a:solidFill>
                  <a:schemeClr val="tx1"/>
                </a:solidFill>
                <a:latin typeface="+mj-lt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Job title</a:t>
            </a:r>
          </a:p>
        </p:txBody>
      </p:sp>
    </p:spTree>
    <p:extLst>
      <p:ext uri="{BB962C8B-B14F-4D97-AF65-F5344CB8AC3E}">
        <p14:creationId xmlns:p14="http://schemas.microsoft.com/office/powerpoint/2010/main" val="41652810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19"/>
          <p:cNvSpPr txBox="1"/>
          <p:nvPr/>
        </p:nvSpPr>
        <p:spPr>
          <a:xfrm>
            <a:off x="5876739" y="3275115"/>
            <a:ext cx="4385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2000" smtClean="0">
                <a:solidFill>
                  <a:schemeClr val="bg1"/>
                </a:solidFill>
              </a:rPr>
              <a:pPr algn="ctr"/>
              <a:t>‹#›</a:t>
            </a:fld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198454" y="6478399"/>
            <a:ext cx="4385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1200" baseline="0" smtClean="0">
                <a:solidFill>
                  <a:srgbClr val="000000"/>
                </a:solidFill>
                <a:latin typeface="Arial Narrow Bold" panose="020B0706020202030204" pitchFamily="34" charset="0"/>
              </a:rPr>
              <a:pPr algn="ctr"/>
              <a:t>‹#›</a:t>
            </a:fld>
            <a:endParaRPr lang="en-GB" sz="1200" baseline="0" dirty="0">
              <a:solidFill>
                <a:srgbClr val="000000"/>
              </a:solidFill>
              <a:latin typeface="Arial Narrow Bold" panose="020B0706020202030204" pitchFamily="34" charset="0"/>
            </a:endParaRPr>
          </a:p>
        </p:txBody>
      </p:sp>
      <p:sp>
        <p:nvSpPr>
          <p:cNvPr id="21" name="Shape 149"/>
          <p:cNvSpPr/>
          <p:nvPr userDrawn="1"/>
        </p:nvSpPr>
        <p:spPr>
          <a:xfrm>
            <a:off x="334119" y="6274519"/>
            <a:ext cx="11537176" cy="59606"/>
          </a:xfrm>
          <a:prstGeom prst="line">
            <a:avLst/>
          </a:prstGeom>
          <a:ln w="3175" cap="rnd">
            <a:solidFill>
              <a:srgbClr val="A6AAA9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800100">
              <a:defRPr sz="460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/>
          </a:p>
        </p:txBody>
      </p:sp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  <p:sp>
        <p:nvSpPr>
          <p:cNvPr id="17" name="Text Placeholder 1"/>
          <p:cNvSpPr txBox="1">
            <a:spLocks/>
          </p:cNvSpPr>
          <p:nvPr userDrawn="1"/>
        </p:nvSpPr>
        <p:spPr>
          <a:xfrm flipH="1">
            <a:off x="806824" y="1290244"/>
            <a:ext cx="10546976" cy="17321"/>
          </a:xfrm>
          <a:prstGeom prst="line">
            <a:avLst/>
          </a:prstGeom>
          <a:ln w="31750" cap="rnd">
            <a:solidFill>
              <a:srgbClr val="000000"/>
            </a:solidFill>
            <a:prstDash val="sysDot"/>
            <a:round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3pPr>
            <a:lvl4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indent="2413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indent="4699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indent="7112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8pPr>
            <a:lvl9pPr marL="0" marR="0" indent="9525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pPr hangingPunct="1"/>
            <a:endParaRPr lang="en-US" dirty="0"/>
          </a:p>
        </p:txBody>
      </p:sp>
      <p:sp>
        <p:nvSpPr>
          <p:cNvPr id="22" name="Title 1"/>
          <p:cNvSpPr>
            <a:spLocks noGrp="1"/>
          </p:cNvSpPr>
          <p:nvPr>
            <p:ph type="title" hasCustomPrompt="1"/>
          </p:nvPr>
        </p:nvSpPr>
        <p:spPr>
          <a:xfrm>
            <a:off x="1210833" y="159908"/>
            <a:ext cx="9831977" cy="1025980"/>
          </a:xfrm>
        </p:spPr>
        <p:txBody>
          <a:bodyPr lIns="0" anchor="b" anchorCtr="1">
            <a:normAutofit/>
          </a:bodyPr>
          <a:lstStyle>
            <a:lvl1pPr marL="0" algn="ctr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Page title</a:t>
            </a:r>
            <a:endParaRPr lang="en-GB" dirty="0"/>
          </a:p>
        </p:txBody>
      </p:sp>
      <p:sp>
        <p:nvSpPr>
          <p:cNvPr id="30" name="Content Placeholder 2"/>
          <p:cNvSpPr>
            <a:spLocks noGrp="1"/>
          </p:cNvSpPr>
          <p:nvPr>
            <p:ph idx="19" hasCustomPrompt="1"/>
          </p:nvPr>
        </p:nvSpPr>
        <p:spPr>
          <a:xfrm>
            <a:off x="1218690" y="1866607"/>
            <a:ext cx="9831977" cy="424732"/>
          </a:xfrm>
        </p:spPr>
        <p:txBody>
          <a:bodyPr lIns="0" anchor="b" anchorCtr="0">
            <a:sp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400" b="1" kern="1200" cap="all" baseline="0" dirty="0" smtClean="0">
                <a:solidFill>
                  <a:srgbClr val="DF411C"/>
                </a:solidFill>
                <a:latin typeface="+mj-lt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text here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idx="22"/>
          </p:nvPr>
        </p:nvSpPr>
        <p:spPr>
          <a:xfrm>
            <a:off x="1218690" y="3360613"/>
            <a:ext cx="9831977" cy="1201232"/>
          </a:xfrm>
        </p:spPr>
        <p:txBody>
          <a:bodyPr lIns="0" anchor="t" anchorCtr="0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800" b="0" kern="1200" cap="none" baseline="0" dirty="0" smtClean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2pPr marL="0" indent="0" algn="ctr">
              <a:buFontTx/>
              <a:buNone/>
              <a:defRPr sz="1600">
                <a:solidFill>
                  <a:schemeClr val="tx1"/>
                </a:solidFill>
              </a:defRPr>
            </a:lvl2pPr>
            <a:lvl3pPr marL="914400" indent="0" algn="ctr">
              <a:buClr>
                <a:srgbClr val="81ADB5"/>
              </a:buClr>
              <a:buFontTx/>
              <a:buNone/>
              <a:defRPr sz="1600">
                <a:solidFill>
                  <a:schemeClr val="tx1"/>
                </a:solidFill>
              </a:defRPr>
            </a:lvl3pPr>
            <a:lvl4pPr marL="1600200" indent="-228600" algn="ctr">
              <a:buFont typeface="Calibri" panose="020F0502020204030204" pitchFamily="34" charset="0"/>
              <a:buChar char="-"/>
              <a:defRPr sz="1400">
                <a:solidFill>
                  <a:schemeClr val="tx1"/>
                </a:solidFill>
              </a:defRPr>
            </a:lvl4pPr>
            <a:lvl5pPr algn="ctr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0" name="Content Placeholder 2"/>
          <p:cNvSpPr>
            <a:spLocks noGrp="1"/>
          </p:cNvSpPr>
          <p:nvPr>
            <p:ph idx="23" hasCustomPrompt="1"/>
          </p:nvPr>
        </p:nvSpPr>
        <p:spPr>
          <a:xfrm>
            <a:off x="1218690" y="2595507"/>
            <a:ext cx="9831977" cy="424732"/>
          </a:xfrm>
        </p:spPr>
        <p:txBody>
          <a:bodyPr lIns="0" anchor="b" anchorCtr="0">
            <a:sp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400" b="1" kern="1200" cap="all" baseline="0" dirty="0" smtClean="0">
                <a:solidFill>
                  <a:schemeClr val="tx1"/>
                </a:solidFill>
                <a:latin typeface="+mj-lt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text here</a:t>
            </a:r>
          </a:p>
        </p:txBody>
      </p:sp>
    </p:spTree>
    <p:extLst>
      <p:ext uri="{BB962C8B-B14F-4D97-AF65-F5344CB8AC3E}">
        <p14:creationId xmlns:p14="http://schemas.microsoft.com/office/powerpoint/2010/main" val="7927070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-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2"/>
          <p:cNvSpPr>
            <a:spLocks noGrp="1"/>
          </p:cNvSpPr>
          <p:nvPr>
            <p:ph idx="13"/>
          </p:nvPr>
        </p:nvSpPr>
        <p:spPr>
          <a:xfrm>
            <a:off x="4952246" y="3054273"/>
            <a:ext cx="6401554" cy="3021340"/>
          </a:xfrm>
        </p:spPr>
        <p:txBody>
          <a:bodyPr lIns="0">
            <a:spAutoFit/>
          </a:bodyPr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r">
              <a:buFontTx/>
              <a:buNone/>
              <a:defRPr sz="1600">
                <a:solidFill>
                  <a:schemeClr val="tx1"/>
                </a:solidFill>
              </a:defRPr>
            </a:lvl2pPr>
            <a:lvl3pPr marL="914400" indent="0" algn="r">
              <a:buClr>
                <a:srgbClr val="81ADB5"/>
              </a:buClr>
              <a:buFontTx/>
              <a:buNone/>
              <a:defRPr sz="1600">
                <a:solidFill>
                  <a:schemeClr val="tx1"/>
                </a:solidFill>
              </a:defRPr>
            </a:lvl3pPr>
            <a:lvl4pPr marL="1371600" indent="0" algn="r">
              <a:buFontTx/>
              <a:buNone/>
              <a:defRPr sz="1500">
                <a:solidFill>
                  <a:schemeClr val="tx1"/>
                </a:solidFill>
              </a:defRPr>
            </a:lvl4pPr>
            <a:lvl5pPr marL="1828800" indent="0" algn="r">
              <a:buFontTx/>
              <a:buNone/>
              <a:defRPr>
                <a:solidFill>
                  <a:schemeClr val="tx1"/>
                </a:solidFill>
              </a:defRPr>
            </a:lvl5pPr>
            <a:lvl6pPr algn="r">
              <a:defRPr sz="1200"/>
            </a:lvl6pPr>
            <a:lvl8pPr algn="r">
              <a:defRPr sz="1200"/>
            </a:lvl8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Box 19"/>
          <p:cNvSpPr txBox="1"/>
          <p:nvPr/>
        </p:nvSpPr>
        <p:spPr>
          <a:xfrm>
            <a:off x="5876739" y="3275115"/>
            <a:ext cx="4385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2000" smtClean="0">
                <a:solidFill>
                  <a:schemeClr val="bg1"/>
                </a:solidFill>
              </a:rPr>
              <a:pPr algn="ctr"/>
              <a:t>‹#›</a:t>
            </a:fld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15" name="TextBox 19"/>
          <p:cNvSpPr txBox="1"/>
          <p:nvPr userDrawn="1"/>
        </p:nvSpPr>
        <p:spPr>
          <a:xfrm>
            <a:off x="5876739" y="3275115"/>
            <a:ext cx="4385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2000" smtClean="0">
                <a:solidFill>
                  <a:schemeClr val="bg1"/>
                </a:solidFill>
              </a:rPr>
              <a:pPr algn="ctr"/>
              <a:t>‹#›</a:t>
            </a:fld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11" name="Content Placeholder 2"/>
          <p:cNvSpPr>
            <a:spLocks noGrp="1"/>
          </p:cNvSpPr>
          <p:nvPr>
            <p:ph idx="14"/>
          </p:nvPr>
        </p:nvSpPr>
        <p:spPr>
          <a:xfrm>
            <a:off x="806824" y="2414294"/>
            <a:ext cx="3801390" cy="2661312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200" b="0" kern="1200" cap="all" baseline="0" dirty="0" smtClean="0">
                <a:solidFill>
                  <a:srgbClr val="000000"/>
                </a:solidFill>
                <a:latin typeface="Arial Narrow Bold" panose="020B0706020202030204" pitchFamily="34" charset="0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edit Master text styles</a:t>
            </a:r>
          </a:p>
          <a:p>
            <a:pPr marL="0" marR="0" lvl="1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Second level</a:t>
            </a:r>
          </a:p>
          <a:p>
            <a:pPr marL="0" marR="0" lvl="2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Third level</a:t>
            </a:r>
          </a:p>
          <a:p>
            <a:pPr marL="0" marR="0" lvl="3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Fourth level</a:t>
            </a:r>
          </a:p>
          <a:p>
            <a:pPr marL="0" marR="0" lvl="4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Box 19"/>
          <p:cNvSpPr txBox="1"/>
          <p:nvPr userDrawn="1"/>
        </p:nvSpPr>
        <p:spPr>
          <a:xfrm>
            <a:off x="198454" y="6478399"/>
            <a:ext cx="4385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1200" baseline="0" smtClean="0">
                <a:solidFill>
                  <a:srgbClr val="000000"/>
                </a:solidFill>
                <a:latin typeface="Arial Narrow Bold" panose="020B0706020202030204" pitchFamily="34" charset="0"/>
              </a:rPr>
              <a:pPr algn="ctr"/>
              <a:t>‹#›</a:t>
            </a:fld>
            <a:endParaRPr lang="en-GB" sz="1200" baseline="0" dirty="0">
              <a:solidFill>
                <a:srgbClr val="000000"/>
              </a:solidFill>
              <a:latin typeface="Arial Narrow Bold" panose="020B0706020202030204" pitchFamily="34" charset="0"/>
            </a:endParaRPr>
          </a:p>
        </p:txBody>
      </p:sp>
      <p:sp>
        <p:nvSpPr>
          <p:cNvPr id="14" name="Shape 149"/>
          <p:cNvSpPr/>
          <p:nvPr userDrawn="1"/>
        </p:nvSpPr>
        <p:spPr>
          <a:xfrm>
            <a:off x="334119" y="6274519"/>
            <a:ext cx="11537176" cy="59606"/>
          </a:xfrm>
          <a:prstGeom prst="line">
            <a:avLst/>
          </a:prstGeom>
          <a:ln w="3175" cap="rnd">
            <a:solidFill>
              <a:srgbClr val="A6AAA9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800100">
              <a:defRPr sz="460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/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4952246" y="2629541"/>
            <a:ext cx="6401554" cy="424732"/>
          </a:xfrm>
        </p:spPr>
        <p:txBody>
          <a:bodyPr lIns="0" anchor="b" anchorCtr="0">
            <a:spAutoFit/>
          </a:bodyPr>
          <a:lstStyle>
            <a:lvl1pPr marL="0" marR="0" indent="0" algn="r" defTabSz="914400" rtl="0" eaLnBrk="1" fontAlgn="auto" latinLnBrk="0" hangingPunct="1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400" b="1" kern="1200" cap="all" baseline="0" dirty="0" smtClean="0">
                <a:solidFill>
                  <a:srgbClr val="DF411C"/>
                </a:solidFill>
                <a:latin typeface="+mj-lt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text here</a:t>
            </a:r>
          </a:p>
        </p:txBody>
      </p:sp>
      <p:sp>
        <p:nvSpPr>
          <p:cNvPr id="20" name="Text Placeholder 1"/>
          <p:cNvSpPr txBox="1">
            <a:spLocks/>
          </p:cNvSpPr>
          <p:nvPr userDrawn="1"/>
        </p:nvSpPr>
        <p:spPr>
          <a:xfrm flipH="1">
            <a:off x="806824" y="1290244"/>
            <a:ext cx="10546976" cy="17321"/>
          </a:xfrm>
          <a:prstGeom prst="line">
            <a:avLst/>
          </a:prstGeom>
          <a:ln w="31750" cap="rnd">
            <a:solidFill>
              <a:srgbClr val="000000"/>
            </a:solidFill>
            <a:prstDash val="sysDot"/>
            <a:round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3pPr>
            <a:lvl4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indent="2413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indent="4699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indent="7112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8pPr>
            <a:lvl9pPr marL="0" marR="0" indent="9525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pPr hangingPunct="1"/>
            <a:endParaRPr lang="en-US" dirty="0"/>
          </a:p>
        </p:txBody>
      </p:sp>
      <p:sp>
        <p:nvSpPr>
          <p:cNvPr id="21" name="Title 1"/>
          <p:cNvSpPr>
            <a:spLocks noGrp="1"/>
          </p:cNvSpPr>
          <p:nvPr>
            <p:ph type="title" hasCustomPrompt="1"/>
          </p:nvPr>
        </p:nvSpPr>
        <p:spPr>
          <a:xfrm>
            <a:off x="1210833" y="159908"/>
            <a:ext cx="9831977" cy="1025980"/>
          </a:xfrm>
        </p:spPr>
        <p:txBody>
          <a:bodyPr lIns="0" anchor="b" anchorCtr="1">
            <a:normAutofit/>
          </a:bodyPr>
          <a:lstStyle>
            <a:lvl1pPr marL="0" algn="ctr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Page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157754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LIDE-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19"/>
          <p:cNvSpPr txBox="1"/>
          <p:nvPr/>
        </p:nvSpPr>
        <p:spPr>
          <a:xfrm>
            <a:off x="5876739" y="3275115"/>
            <a:ext cx="4385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2000" smtClean="0">
                <a:solidFill>
                  <a:schemeClr val="bg1"/>
                </a:solidFill>
              </a:rPr>
              <a:pPr algn="ctr"/>
              <a:t>‹#›</a:t>
            </a:fld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15" name="TextBox 19"/>
          <p:cNvSpPr txBox="1"/>
          <p:nvPr userDrawn="1"/>
        </p:nvSpPr>
        <p:spPr>
          <a:xfrm>
            <a:off x="5876739" y="3275115"/>
            <a:ext cx="4385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2000" smtClean="0">
                <a:solidFill>
                  <a:schemeClr val="bg1"/>
                </a:solidFill>
              </a:rPr>
              <a:pPr algn="ctr"/>
              <a:t>‹#›</a:t>
            </a:fld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18" name="Text Placeholder 1"/>
          <p:cNvSpPr txBox="1">
            <a:spLocks/>
          </p:cNvSpPr>
          <p:nvPr userDrawn="1"/>
        </p:nvSpPr>
        <p:spPr>
          <a:xfrm flipH="1">
            <a:off x="806824" y="1290244"/>
            <a:ext cx="10546976" cy="17321"/>
          </a:xfrm>
          <a:prstGeom prst="line">
            <a:avLst/>
          </a:prstGeom>
          <a:ln w="31750" cap="rnd">
            <a:solidFill>
              <a:srgbClr val="000000"/>
            </a:solidFill>
            <a:prstDash val="sysDot"/>
            <a:round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3pPr>
            <a:lvl4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indent="2413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indent="4699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indent="7112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8pPr>
            <a:lvl9pPr marL="0" marR="0" indent="9525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pPr hangingPunct="1"/>
            <a:endParaRPr lang="en-US" dirty="0"/>
          </a:p>
        </p:txBody>
      </p:sp>
      <p:sp>
        <p:nvSpPr>
          <p:cNvPr id="24" name="Title 1"/>
          <p:cNvSpPr>
            <a:spLocks noGrp="1"/>
          </p:cNvSpPr>
          <p:nvPr>
            <p:ph type="title" hasCustomPrompt="1"/>
          </p:nvPr>
        </p:nvSpPr>
        <p:spPr>
          <a:xfrm>
            <a:off x="1210833" y="159908"/>
            <a:ext cx="9831977" cy="1025980"/>
          </a:xfrm>
        </p:spPr>
        <p:txBody>
          <a:bodyPr lIns="0" anchor="b" anchorCtr="1">
            <a:normAutofit/>
          </a:bodyPr>
          <a:lstStyle>
            <a:lvl1pPr marL="0" algn="ctr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SECTION TITLE</a:t>
            </a:r>
            <a:br>
              <a:rPr lang="en-US" dirty="0"/>
            </a:br>
            <a:r>
              <a:rPr lang="en-US" dirty="0"/>
              <a:t>and possibly second row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14"/>
          </p:nvPr>
        </p:nvSpPr>
        <p:spPr>
          <a:xfrm>
            <a:off x="7552410" y="2414294"/>
            <a:ext cx="3801390" cy="2661312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200" b="0" kern="1200" cap="all" baseline="0" dirty="0" smtClean="0">
                <a:solidFill>
                  <a:srgbClr val="000000"/>
                </a:solidFill>
                <a:latin typeface="Arial Narrow Bold" panose="020B0706020202030204" pitchFamily="34" charset="0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edit Master text styles</a:t>
            </a:r>
          </a:p>
          <a:p>
            <a:pPr marL="0" marR="0" lvl="1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Second level</a:t>
            </a:r>
          </a:p>
          <a:p>
            <a:pPr marL="0" marR="0" lvl="2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Third level</a:t>
            </a:r>
          </a:p>
          <a:p>
            <a:pPr marL="0" marR="0" lvl="3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Fourth level</a:t>
            </a:r>
          </a:p>
          <a:p>
            <a:pPr marL="0" marR="0" lvl="4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Box 19"/>
          <p:cNvSpPr txBox="1"/>
          <p:nvPr userDrawn="1"/>
        </p:nvSpPr>
        <p:spPr>
          <a:xfrm>
            <a:off x="198454" y="6478399"/>
            <a:ext cx="4385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1200" baseline="0" smtClean="0">
                <a:solidFill>
                  <a:srgbClr val="000000"/>
                </a:solidFill>
                <a:latin typeface="Arial Narrow Bold" panose="020B0706020202030204" pitchFamily="34" charset="0"/>
              </a:rPr>
              <a:pPr algn="ctr"/>
              <a:t>‹#›</a:t>
            </a:fld>
            <a:endParaRPr lang="en-GB" sz="1200" baseline="0" dirty="0">
              <a:solidFill>
                <a:srgbClr val="000000"/>
              </a:solidFill>
              <a:latin typeface="Arial Narrow Bold" panose="020B0706020202030204" pitchFamily="34" charset="0"/>
            </a:endParaRPr>
          </a:p>
        </p:txBody>
      </p:sp>
      <p:sp>
        <p:nvSpPr>
          <p:cNvPr id="14" name="Shape 149"/>
          <p:cNvSpPr/>
          <p:nvPr userDrawn="1"/>
        </p:nvSpPr>
        <p:spPr>
          <a:xfrm>
            <a:off x="334119" y="6274519"/>
            <a:ext cx="11537176" cy="59606"/>
          </a:xfrm>
          <a:prstGeom prst="line">
            <a:avLst/>
          </a:prstGeom>
          <a:ln w="3175" cap="rnd">
            <a:solidFill>
              <a:srgbClr val="A6AAA9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800100">
              <a:defRPr sz="460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/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806824" y="2603655"/>
            <a:ext cx="6401554" cy="424732"/>
          </a:xfrm>
        </p:spPr>
        <p:txBody>
          <a:bodyPr lIns="0" anchor="b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400" b="1" kern="1200" cap="all" baseline="0" dirty="0" smtClean="0">
                <a:solidFill>
                  <a:srgbClr val="DF411C"/>
                </a:solidFill>
                <a:latin typeface="+mj-lt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text here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idx="13" hasCustomPrompt="1"/>
          </p:nvPr>
        </p:nvSpPr>
        <p:spPr>
          <a:xfrm>
            <a:off x="806824" y="3028387"/>
            <a:ext cx="6401554" cy="1347548"/>
          </a:xfrm>
        </p:spPr>
        <p:txBody>
          <a:bodyPr wrap="square" lIns="0" tIns="0" rIns="0" b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6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</a:defRPr>
            </a:lvl2pPr>
            <a:lvl3pPr marL="914400" indent="0" algn="l">
              <a:buClr>
                <a:srgbClr val="81ADB5"/>
              </a:buClr>
              <a:buFontTx/>
              <a:buNone/>
              <a:defRPr sz="1600">
                <a:solidFill>
                  <a:schemeClr val="tx1"/>
                </a:solidFill>
              </a:defRPr>
            </a:lvl3pPr>
            <a:lvl4pPr marL="1371600" indent="0" algn="l">
              <a:buFontTx/>
              <a:buNone/>
              <a:defRPr sz="1500">
                <a:solidFill>
                  <a:schemeClr val="tx1"/>
                </a:solidFill>
              </a:defRPr>
            </a:lvl4pPr>
            <a:lvl5pPr marL="1828800" indent="0" algn="l">
              <a:buFontTx/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Insert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34559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-columns_tw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 userDrawn="1"/>
        </p:nvSpPr>
        <p:spPr>
          <a:xfrm>
            <a:off x="198454" y="6478399"/>
            <a:ext cx="4385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1200" baseline="0" smtClean="0">
                <a:solidFill>
                  <a:srgbClr val="000000"/>
                </a:solidFill>
                <a:latin typeface="Arial Narrow Bold" panose="020B0706020202030204" pitchFamily="34" charset="0"/>
              </a:rPr>
              <a:pPr algn="ctr"/>
              <a:t>‹#›</a:t>
            </a:fld>
            <a:endParaRPr lang="en-GB" sz="1200" baseline="0" dirty="0">
              <a:solidFill>
                <a:srgbClr val="000000"/>
              </a:solidFill>
              <a:latin typeface="Arial Narrow Bold" panose="020B0706020202030204" pitchFamily="34" charset="0"/>
            </a:endParaRPr>
          </a:p>
        </p:txBody>
      </p:sp>
      <p:sp>
        <p:nvSpPr>
          <p:cNvPr id="21" name="Shape 149"/>
          <p:cNvSpPr/>
          <p:nvPr userDrawn="1"/>
        </p:nvSpPr>
        <p:spPr>
          <a:xfrm>
            <a:off x="334119" y="6274519"/>
            <a:ext cx="11537176" cy="59606"/>
          </a:xfrm>
          <a:prstGeom prst="line">
            <a:avLst/>
          </a:prstGeom>
          <a:ln w="3175" cap="rnd">
            <a:solidFill>
              <a:srgbClr val="A6AAA9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800100">
              <a:defRPr sz="460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/>
          </a:p>
        </p:txBody>
      </p:sp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  <p:sp>
        <p:nvSpPr>
          <p:cNvPr id="17" name="Text Placeholder 1"/>
          <p:cNvSpPr txBox="1">
            <a:spLocks/>
          </p:cNvSpPr>
          <p:nvPr userDrawn="1"/>
        </p:nvSpPr>
        <p:spPr>
          <a:xfrm flipH="1">
            <a:off x="806824" y="1290244"/>
            <a:ext cx="10546976" cy="17321"/>
          </a:xfrm>
          <a:prstGeom prst="line">
            <a:avLst/>
          </a:prstGeom>
          <a:ln w="31750" cap="rnd">
            <a:solidFill>
              <a:srgbClr val="000000"/>
            </a:solidFill>
            <a:prstDash val="sysDot"/>
            <a:round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3pPr>
            <a:lvl4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indent="2413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indent="4699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indent="7112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8pPr>
            <a:lvl9pPr marL="0" marR="0" indent="9525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pPr hangingPunct="1"/>
            <a:endParaRPr lang="en-US" dirty="0"/>
          </a:p>
        </p:txBody>
      </p:sp>
      <p:sp>
        <p:nvSpPr>
          <p:cNvPr id="22" name="Title 1"/>
          <p:cNvSpPr>
            <a:spLocks noGrp="1"/>
          </p:cNvSpPr>
          <p:nvPr>
            <p:ph type="title" hasCustomPrompt="1"/>
          </p:nvPr>
        </p:nvSpPr>
        <p:spPr>
          <a:xfrm>
            <a:off x="1210833" y="159908"/>
            <a:ext cx="9831977" cy="1025980"/>
          </a:xfrm>
        </p:spPr>
        <p:txBody>
          <a:bodyPr lIns="0" anchor="b" anchorCtr="1">
            <a:normAutofit/>
          </a:bodyPr>
          <a:lstStyle>
            <a:lvl1pPr marL="0" algn="ctr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Page title</a:t>
            </a:r>
            <a:endParaRPr lang="en-GB" dirty="0"/>
          </a:p>
        </p:txBody>
      </p:sp>
      <p:sp>
        <p:nvSpPr>
          <p:cNvPr id="23" name="Content Placeholder 2"/>
          <p:cNvSpPr>
            <a:spLocks noGrp="1"/>
          </p:cNvSpPr>
          <p:nvPr>
            <p:ph idx="13" hasCustomPrompt="1"/>
          </p:nvPr>
        </p:nvSpPr>
        <p:spPr>
          <a:xfrm>
            <a:off x="806824" y="2560355"/>
            <a:ext cx="5007236" cy="1439881"/>
          </a:xfrm>
        </p:spPr>
        <p:txBody>
          <a:bodyPr wrap="square" l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6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</a:defRPr>
            </a:lvl2pPr>
            <a:lvl3pPr marL="914400" indent="0" algn="l">
              <a:buClr>
                <a:srgbClr val="81ADB5"/>
              </a:buClr>
              <a:buFontTx/>
              <a:buNone/>
              <a:defRPr sz="1600">
                <a:solidFill>
                  <a:schemeClr val="tx1"/>
                </a:solidFill>
              </a:defRPr>
            </a:lvl3pPr>
            <a:lvl4pPr marL="1371600" indent="0" algn="l">
              <a:buFontTx/>
              <a:buNone/>
              <a:defRPr sz="1500">
                <a:solidFill>
                  <a:schemeClr val="tx1"/>
                </a:solidFill>
              </a:defRPr>
            </a:lvl4pPr>
            <a:lvl5pPr marL="1828800" indent="0" algn="l">
              <a:buFontTx/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Insert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30" name="Content Placeholder 2"/>
          <p:cNvSpPr>
            <a:spLocks noGrp="1"/>
          </p:cNvSpPr>
          <p:nvPr>
            <p:ph idx="19" hasCustomPrompt="1"/>
          </p:nvPr>
        </p:nvSpPr>
        <p:spPr>
          <a:xfrm>
            <a:off x="806824" y="2182749"/>
            <a:ext cx="5007236" cy="369332"/>
          </a:xfrm>
        </p:spPr>
        <p:txBody>
          <a:bodyPr wrap="square" lIns="0" anchor="b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000" b="1" kern="1200" cap="all" baseline="0" dirty="0" smtClean="0">
                <a:solidFill>
                  <a:srgbClr val="DF411C"/>
                </a:solidFill>
                <a:latin typeface="+mj-lt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text here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20" hasCustomPrompt="1"/>
          </p:nvPr>
        </p:nvSpPr>
        <p:spPr>
          <a:xfrm>
            <a:off x="6346564" y="2568629"/>
            <a:ext cx="5007236" cy="1439881"/>
          </a:xfrm>
        </p:spPr>
        <p:txBody>
          <a:bodyPr wrap="square" l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6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</a:defRPr>
            </a:lvl2pPr>
            <a:lvl3pPr marL="914400" indent="0" algn="l">
              <a:buClr>
                <a:srgbClr val="81ADB5"/>
              </a:buClr>
              <a:buFontTx/>
              <a:buNone/>
              <a:defRPr sz="1600">
                <a:solidFill>
                  <a:schemeClr val="tx1"/>
                </a:solidFill>
              </a:defRPr>
            </a:lvl3pPr>
            <a:lvl4pPr marL="1371600" indent="0" algn="l">
              <a:buFontTx/>
              <a:buNone/>
              <a:defRPr sz="1500">
                <a:solidFill>
                  <a:schemeClr val="tx1"/>
                </a:solidFill>
              </a:defRPr>
            </a:lvl4pPr>
            <a:lvl5pPr marL="1828800" indent="0" algn="l">
              <a:buFontTx/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Insert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9" name="Content Placeholder 2"/>
          <p:cNvSpPr>
            <a:spLocks noGrp="1"/>
          </p:cNvSpPr>
          <p:nvPr>
            <p:ph idx="21" hasCustomPrompt="1"/>
          </p:nvPr>
        </p:nvSpPr>
        <p:spPr>
          <a:xfrm>
            <a:off x="6346564" y="2191023"/>
            <a:ext cx="5007236" cy="369332"/>
          </a:xfrm>
        </p:spPr>
        <p:txBody>
          <a:bodyPr wrap="square" lIns="0" anchor="b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000" b="1" kern="1200" cap="all" baseline="0" dirty="0" smtClean="0">
                <a:solidFill>
                  <a:srgbClr val="DF411C"/>
                </a:solidFill>
                <a:latin typeface="+mj-lt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text here</a:t>
            </a:r>
          </a:p>
        </p:txBody>
      </p:sp>
    </p:spTree>
    <p:extLst>
      <p:ext uri="{BB962C8B-B14F-4D97-AF65-F5344CB8AC3E}">
        <p14:creationId xmlns:p14="http://schemas.microsoft.com/office/powerpoint/2010/main" val="29039837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-columns_thr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19"/>
          <p:cNvSpPr txBox="1"/>
          <p:nvPr/>
        </p:nvSpPr>
        <p:spPr>
          <a:xfrm>
            <a:off x="5876739" y="3275115"/>
            <a:ext cx="4385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2000" smtClean="0">
                <a:solidFill>
                  <a:schemeClr val="bg1"/>
                </a:solidFill>
              </a:rPr>
              <a:pPr algn="ctr"/>
              <a:t>‹#›</a:t>
            </a:fld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15" name="TextBox 19"/>
          <p:cNvSpPr txBox="1"/>
          <p:nvPr userDrawn="1"/>
        </p:nvSpPr>
        <p:spPr>
          <a:xfrm>
            <a:off x="5876739" y="3275115"/>
            <a:ext cx="4385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2000" smtClean="0">
                <a:solidFill>
                  <a:schemeClr val="bg1"/>
                </a:solidFill>
              </a:rPr>
              <a:pPr algn="ctr"/>
              <a:t>‹#›</a:t>
            </a:fld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198454" y="6478399"/>
            <a:ext cx="4385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1200" baseline="0" smtClean="0">
                <a:solidFill>
                  <a:srgbClr val="000000"/>
                </a:solidFill>
                <a:latin typeface="Arial Narrow Bold" panose="020B0706020202030204" pitchFamily="34" charset="0"/>
              </a:rPr>
              <a:pPr algn="ctr"/>
              <a:t>‹#›</a:t>
            </a:fld>
            <a:endParaRPr lang="en-GB" sz="1200" baseline="0" dirty="0">
              <a:solidFill>
                <a:srgbClr val="000000"/>
              </a:solidFill>
              <a:latin typeface="Arial Narrow Bold" panose="020B0706020202030204" pitchFamily="34" charset="0"/>
            </a:endParaRPr>
          </a:p>
        </p:txBody>
      </p:sp>
      <p:sp>
        <p:nvSpPr>
          <p:cNvPr id="21" name="Shape 149"/>
          <p:cNvSpPr/>
          <p:nvPr userDrawn="1"/>
        </p:nvSpPr>
        <p:spPr>
          <a:xfrm>
            <a:off x="334119" y="6274519"/>
            <a:ext cx="11537176" cy="59606"/>
          </a:xfrm>
          <a:prstGeom prst="line">
            <a:avLst/>
          </a:prstGeom>
          <a:ln w="3175" cap="rnd">
            <a:solidFill>
              <a:srgbClr val="A6AAA9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800100">
              <a:defRPr sz="460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/>
          </a:p>
        </p:txBody>
      </p:sp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  <p:sp>
        <p:nvSpPr>
          <p:cNvPr id="17" name="Text Placeholder 1"/>
          <p:cNvSpPr txBox="1">
            <a:spLocks/>
          </p:cNvSpPr>
          <p:nvPr userDrawn="1"/>
        </p:nvSpPr>
        <p:spPr>
          <a:xfrm flipH="1">
            <a:off x="806824" y="1290244"/>
            <a:ext cx="10546976" cy="17321"/>
          </a:xfrm>
          <a:prstGeom prst="line">
            <a:avLst/>
          </a:prstGeom>
          <a:ln w="31750" cap="rnd">
            <a:solidFill>
              <a:srgbClr val="000000"/>
            </a:solidFill>
            <a:prstDash val="sysDot"/>
            <a:round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3pPr>
            <a:lvl4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indent="2413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indent="4699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indent="7112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8pPr>
            <a:lvl9pPr marL="0" marR="0" indent="9525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pPr hangingPunct="1"/>
            <a:endParaRPr lang="en-US" dirty="0"/>
          </a:p>
        </p:txBody>
      </p:sp>
      <p:sp>
        <p:nvSpPr>
          <p:cNvPr id="22" name="Title 1"/>
          <p:cNvSpPr>
            <a:spLocks noGrp="1"/>
          </p:cNvSpPr>
          <p:nvPr>
            <p:ph type="title" hasCustomPrompt="1"/>
          </p:nvPr>
        </p:nvSpPr>
        <p:spPr>
          <a:xfrm>
            <a:off x="1210833" y="159908"/>
            <a:ext cx="9831977" cy="1025980"/>
          </a:xfrm>
        </p:spPr>
        <p:txBody>
          <a:bodyPr lIns="0" anchor="b" anchorCtr="1">
            <a:normAutofit/>
          </a:bodyPr>
          <a:lstStyle>
            <a:lvl1pPr marL="0" algn="ctr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Page title</a:t>
            </a:r>
            <a:endParaRPr lang="en-GB" dirty="0"/>
          </a:p>
        </p:txBody>
      </p:sp>
      <p:sp>
        <p:nvSpPr>
          <p:cNvPr id="30" name="Content Placeholder 2"/>
          <p:cNvSpPr>
            <a:spLocks noGrp="1"/>
          </p:cNvSpPr>
          <p:nvPr>
            <p:ph idx="19" hasCustomPrompt="1"/>
          </p:nvPr>
        </p:nvSpPr>
        <p:spPr>
          <a:xfrm>
            <a:off x="806824" y="2103444"/>
            <a:ext cx="3267235" cy="448637"/>
          </a:xfrm>
        </p:spPr>
        <p:txBody>
          <a:bodyPr lIns="0" bIns="0" anchor="b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b="1" kern="1200" cap="all" baseline="0" dirty="0" smtClean="0">
                <a:solidFill>
                  <a:srgbClr val="DF411C"/>
                </a:solidFill>
                <a:latin typeface="+mj-lt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text here</a:t>
            </a:r>
          </a:p>
        </p:txBody>
      </p:sp>
      <p:sp>
        <p:nvSpPr>
          <p:cNvPr id="32" name="Content Placeholder 2"/>
          <p:cNvSpPr>
            <a:spLocks noGrp="1"/>
          </p:cNvSpPr>
          <p:nvPr>
            <p:ph idx="21" hasCustomPrompt="1"/>
          </p:nvPr>
        </p:nvSpPr>
        <p:spPr>
          <a:xfrm>
            <a:off x="4399541" y="2111718"/>
            <a:ext cx="3267235" cy="448637"/>
          </a:xfrm>
        </p:spPr>
        <p:txBody>
          <a:bodyPr vert="horz" lIns="0" tIns="45720" rIns="91440" bIns="0" rtlCol="0" anchor="b" anchorCtr="0">
            <a:normAutofit/>
          </a:bodyPr>
          <a:lstStyle>
            <a:lvl1pPr>
              <a:defRPr lang="en-US" sz="1600" b="1" cap="all" baseline="0" dirty="0" smtClean="0">
                <a:solidFill>
                  <a:srgbClr val="DF411C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pPr marL="0" marR="0" lvl="0" indent="0" algn="ctr" fontAlgn="auto">
              <a:spcAft>
                <a:spcPts val="0"/>
              </a:spcAft>
              <a:buClrTx/>
              <a:buSzTx/>
              <a:buNone/>
              <a:tabLst/>
            </a:pPr>
            <a:r>
              <a:rPr lang="en-US" dirty="0"/>
              <a:t>Insert text here</a:t>
            </a:r>
          </a:p>
        </p:txBody>
      </p:sp>
      <p:sp>
        <p:nvSpPr>
          <p:cNvPr id="34" name="Content Placeholder 2"/>
          <p:cNvSpPr>
            <a:spLocks noGrp="1"/>
          </p:cNvSpPr>
          <p:nvPr>
            <p:ph idx="23" hasCustomPrompt="1"/>
          </p:nvPr>
        </p:nvSpPr>
        <p:spPr>
          <a:xfrm>
            <a:off x="8086565" y="2119992"/>
            <a:ext cx="3267235" cy="448637"/>
          </a:xfrm>
        </p:spPr>
        <p:txBody>
          <a:bodyPr vert="horz" lIns="0" tIns="45720" rIns="91440" bIns="0" rtlCol="0" anchor="b" anchorCtr="0">
            <a:normAutofit/>
          </a:bodyPr>
          <a:lstStyle>
            <a:lvl1pPr>
              <a:defRPr lang="en-US" sz="1600" b="1" cap="all" baseline="0" dirty="0" smtClean="0">
                <a:solidFill>
                  <a:srgbClr val="DF411C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pPr marL="0" marR="0" lvl="0" indent="0" algn="ctr" fontAlgn="auto">
              <a:spcAft>
                <a:spcPts val="0"/>
              </a:spcAft>
              <a:buClrTx/>
              <a:buSzTx/>
              <a:buNone/>
              <a:tabLst/>
            </a:pPr>
            <a:r>
              <a:rPr lang="en-US" dirty="0"/>
              <a:t>Insert text here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idx="13" hasCustomPrompt="1"/>
          </p:nvPr>
        </p:nvSpPr>
        <p:spPr>
          <a:xfrm>
            <a:off x="806824" y="2560355"/>
            <a:ext cx="3267235" cy="1578894"/>
          </a:xfrm>
        </p:spPr>
        <p:txBody>
          <a:bodyPr wrap="square" l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4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</a:defRPr>
            </a:lvl2pPr>
            <a:lvl3pPr marL="914400" indent="0" algn="l">
              <a:buClr>
                <a:srgbClr val="81ADB5"/>
              </a:buClr>
              <a:buFontTx/>
              <a:buNone/>
              <a:defRPr sz="1200">
                <a:solidFill>
                  <a:schemeClr val="tx1"/>
                </a:solidFill>
              </a:defRPr>
            </a:lvl3pPr>
            <a:lvl4pPr marL="1371600" indent="0" algn="l">
              <a:buFontTx/>
              <a:buNone/>
              <a:defRPr sz="1200">
                <a:solidFill>
                  <a:schemeClr val="tx1"/>
                </a:solidFill>
              </a:defRPr>
            </a:lvl4pPr>
            <a:lvl5pPr marL="1828800" indent="0" algn="l">
              <a:buFontTx/>
              <a:buNone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Insert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</p:txBody>
      </p:sp>
      <p:sp>
        <p:nvSpPr>
          <p:cNvPr id="24" name="Content Placeholder 2"/>
          <p:cNvSpPr>
            <a:spLocks noGrp="1"/>
          </p:cNvSpPr>
          <p:nvPr>
            <p:ph idx="24" hasCustomPrompt="1"/>
          </p:nvPr>
        </p:nvSpPr>
        <p:spPr>
          <a:xfrm>
            <a:off x="4399541" y="2575061"/>
            <a:ext cx="3267235" cy="1578894"/>
          </a:xfrm>
        </p:spPr>
        <p:txBody>
          <a:bodyPr wrap="square" l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4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</a:defRPr>
            </a:lvl2pPr>
            <a:lvl3pPr marL="914400" indent="0" algn="l">
              <a:buClr>
                <a:srgbClr val="81ADB5"/>
              </a:buClr>
              <a:buFontTx/>
              <a:buNone/>
              <a:defRPr sz="1200">
                <a:solidFill>
                  <a:schemeClr val="tx1"/>
                </a:solidFill>
              </a:defRPr>
            </a:lvl3pPr>
            <a:lvl4pPr marL="1371600" indent="0" algn="l">
              <a:buFontTx/>
              <a:buNone/>
              <a:defRPr sz="1200">
                <a:solidFill>
                  <a:schemeClr val="tx1"/>
                </a:solidFill>
              </a:defRPr>
            </a:lvl4pPr>
            <a:lvl5pPr marL="1828800" indent="0" algn="l">
              <a:buFontTx/>
              <a:buNone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Insert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</p:txBody>
      </p:sp>
      <p:sp>
        <p:nvSpPr>
          <p:cNvPr id="26" name="Content Placeholder 2"/>
          <p:cNvSpPr>
            <a:spLocks noGrp="1"/>
          </p:cNvSpPr>
          <p:nvPr>
            <p:ph idx="25" hasCustomPrompt="1"/>
          </p:nvPr>
        </p:nvSpPr>
        <p:spPr>
          <a:xfrm>
            <a:off x="8093355" y="2586006"/>
            <a:ext cx="3267235" cy="1578894"/>
          </a:xfrm>
        </p:spPr>
        <p:txBody>
          <a:bodyPr wrap="square" l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4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</a:defRPr>
            </a:lvl2pPr>
            <a:lvl3pPr marL="914400" indent="0" algn="l">
              <a:buClr>
                <a:srgbClr val="81ADB5"/>
              </a:buClr>
              <a:buFontTx/>
              <a:buNone/>
              <a:defRPr sz="1200">
                <a:solidFill>
                  <a:schemeClr val="tx1"/>
                </a:solidFill>
              </a:defRPr>
            </a:lvl3pPr>
            <a:lvl4pPr marL="1371600" indent="0" algn="l">
              <a:buFontTx/>
              <a:buNone/>
              <a:defRPr sz="1200">
                <a:solidFill>
                  <a:schemeClr val="tx1"/>
                </a:solidFill>
              </a:defRPr>
            </a:lvl4pPr>
            <a:lvl5pPr marL="1828800" indent="0" algn="l">
              <a:buFontTx/>
              <a:buNone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Insert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71152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tail success sto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34" r="39414"/>
          <a:stretch/>
        </p:blipFill>
        <p:spPr>
          <a:xfrm>
            <a:off x="0" y="0"/>
            <a:ext cx="4461165" cy="6858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0" y="0"/>
            <a:ext cx="4697682" cy="6858000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225878" y="6352745"/>
            <a:ext cx="2743200" cy="365125"/>
          </a:xfrm>
        </p:spPr>
        <p:txBody>
          <a:bodyPr/>
          <a:lstStyle>
            <a:lvl1pPr algn="l">
              <a:defRPr/>
            </a:lvl1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4723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tail success stor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61" r="23943"/>
          <a:stretch/>
        </p:blipFill>
        <p:spPr>
          <a:xfrm>
            <a:off x="-41564" y="0"/>
            <a:ext cx="4513886" cy="6858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-48740" y="0"/>
            <a:ext cx="4697682" cy="6858000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62"/>
            <a:ext cx="41148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3750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6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‹#›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6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6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454078-FBCE-4758-9F4C-1C7F78520755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08181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702" r:id="rId2"/>
    <p:sldLayoutId id="2147483718" r:id="rId3"/>
    <p:sldLayoutId id="2147483715" r:id="rId4"/>
    <p:sldLayoutId id="2147483716" r:id="rId5"/>
    <p:sldLayoutId id="2147483717" r:id="rId6"/>
    <p:sldLayoutId id="2147483683" r:id="rId7"/>
    <p:sldLayoutId id="2147483719" r:id="rId8"/>
    <p:sldLayoutId id="2147483722" r:id="rId9"/>
    <p:sldLayoutId id="2147483723" r:id="rId10"/>
    <p:sldLayoutId id="2147483724" r:id="rId11"/>
    <p:sldLayoutId id="2147483725" r:id="rId12"/>
    <p:sldLayoutId id="2147483726" r:id="rId13"/>
    <p:sldLayoutId id="2147483727" r:id="rId14"/>
    <p:sldLayoutId id="2147483728" r:id="rId15"/>
    <p:sldLayoutId id="2147483729" r:id="rId16"/>
    <p:sldLayoutId id="2147483730" r:id="rId17"/>
    <p:sldLayoutId id="2147483731" r:id="rId18"/>
    <p:sldLayoutId id="2147483732" r:id="rId19"/>
    <p:sldLayoutId id="2147483733" r:id="rId20"/>
    <p:sldLayoutId id="2147483734" r:id="rId21"/>
    <p:sldLayoutId id="2147483686" r:id="rId2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DE411B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8080/swagger-ui/#/" TargetMode="External"/><Relationship Id="rId2" Type="http://schemas.openxmlformats.org/officeDocument/2006/relationships/hyperlink" Target="http://localhost:8080/v3/api-docs" TargetMode="Externa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94459" y="3404110"/>
            <a:ext cx="8584041" cy="1063387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tx1"/>
                </a:solidFill>
              </a:rPr>
              <a:t>Web technologies using </a:t>
            </a:r>
            <a:r>
              <a:rPr lang="en-GB" dirty="0">
                <a:solidFill>
                  <a:srgbClr val="DE411B"/>
                </a:solidFill>
              </a:rPr>
              <a:t>java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Course 11 – Swagger documentation</a:t>
            </a:r>
          </a:p>
          <a:p>
            <a:pPr marL="0" indent="0">
              <a:buNone/>
            </a:pPr>
            <a:r>
              <a:rPr lang="en-GB" dirty="0"/>
              <a:t>	       – Unit testing with junit5 and </a:t>
            </a:r>
            <a:r>
              <a:rPr lang="en-GB" dirty="0" err="1"/>
              <a:t>mockito</a:t>
            </a:r>
            <a:endParaRPr lang="en-GB" dirty="0"/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C2982A2F-246A-4390-B082-72F0102246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4181" y="1076308"/>
            <a:ext cx="4014319" cy="1069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9210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bibliography</a:t>
            </a:r>
            <a:endParaRPr lang="en-GB" dirty="0"/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C522C259-1AF8-40CB-BB39-96A25F5DC97A}"/>
              </a:ext>
            </a:extLst>
          </p:cNvPr>
          <p:cNvSpPr txBox="1">
            <a:spLocks/>
          </p:cNvSpPr>
          <p:nvPr/>
        </p:nvSpPr>
        <p:spPr>
          <a:xfrm>
            <a:off x="806824" y="1524019"/>
            <a:ext cx="5016927" cy="651460"/>
          </a:xfrm>
          <a:prstGeom prst="rect">
            <a:avLst/>
          </a:prstGeom>
        </p:spPr>
        <p:txBody>
          <a:bodyPr vert="horz" wrap="square" lIns="0" tIns="45720" rIns="91440" bIns="45720" rtlCol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4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E411B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1ADB5"/>
              </a:buClr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B8FDF9C8-8303-4BFA-A799-6B35B23913A6}"/>
              </a:ext>
            </a:extLst>
          </p:cNvPr>
          <p:cNvSpPr txBox="1">
            <a:spLocks/>
          </p:cNvSpPr>
          <p:nvPr/>
        </p:nvSpPr>
        <p:spPr>
          <a:xfrm>
            <a:off x="797946" y="1390812"/>
            <a:ext cx="9831977" cy="288694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E411B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Java Unit Testing with Junit 5, by Shekhar Gulati, </a:t>
            </a:r>
            <a:r>
              <a:rPr lang="en-US" sz="1400" dirty="0" err="1"/>
              <a:t>RahulSharma</a:t>
            </a: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Pragmatic Unit testing in Java 8 with Junit, by Jeff </a:t>
            </a:r>
            <a:r>
              <a:rPr lang="en-US" sz="1400" dirty="0" err="1"/>
              <a:t>Langr</a:t>
            </a:r>
            <a:endParaRPr lang="en-US" sz="1400" dirty="0"/>
          </a:p>
          <a:p>
            <a:pPr lvl="1" indent="0">
              <a:buFont typeface="Wingdings" panose="05000000000000000000" pitchFamily="2" charset="2"/>
              <a:buNone/>
            </a:pPr>
            <a:endParaRPr lang="en-US" sz="1400" dirty="0"/>
          </a:p>
          <a:p>
            <a:endParaRPr lang="en-US" sz="1400" dirty="0"/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2501583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Q&amp;A</a:t>
            </a:r>
            <a:endParaRPr lang="en-GB" dirty="0"/>
          </a:p>
        </p:txBody>
      </p:sp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550BF0CD-4709-4C21-AA28-698083ADB9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726" y="1988598"/>
            <a:ext cx="3542190" cy="3542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8747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21"/>
          </p:nvPr>
        </p:nvSpPr>
        <p:spPr/>
        <p:txBody>
          <a:bodyPr/>
          <a:lstStyle/>
          <a:p>
            <a:r>
              <a:rPr lang="en-GB" dirty="0"/>
              <a:t>DANIELA </a:t>
            </a:r>
            <a:r>
              <a:rPr lang="en-GB" dirty="0" err="1"/>
              <a:t>spilcĂ</a:t>
            </a:r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C1730E-3B1E-41C5-9ADE-8766D30D763F}"/>
              </a:ext>
            </a:extLst>
          </p:cNvPr>
          <p:cNvSpPr txBox="1"/>
          <p:nvPr/>
        </p:nvSpPr>
        <p:spPr>
          <a:xfrm>
            <a:off x="4838330" y="2494131"/>
            <a:ext cx="57904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800" b="1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0489778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en-US" sz="2000" dirty="0"/>
              <a:t>The need for documentation</a:t>
            </a:r>
          </a:p>
          <a:p>
            <a:r>
              <a:rPr lang="en-US" sz="2000" dirty="0"/>
              <a:t>Swagger configuration for spring boot</a:t>
            </a:r>
          </a:p>
          <a:p>
            <a:r>
              <a:rPr lang="en-US" sz="2000" dirty="0"/>
              <a:t>Swagger customization</a:t>
            </a:r>
          </a:p>
          <a:p>
            <a:endParaRPr lang="en-US" sz="2000" dirty="0"/>
          </a:p>
          <a:p>
            <a:r>
              <a:rPr lang="en-US" sz="2000" dirty="0"/>
              <a:t>Software testing</a:t>
            </a:r>
          </a:p>
          <a:p>
            <a:r>
              <a:rPr lang="en-US" sz="2000" dirty="0"/>
              <a:t>Unit testing</a:t>
            </a:r>
          </a:p>
          <a:p>
            <a:r>
              <a:rPr lang="en-US" sz="2000" dirty="0"/>
              <a:t>Mocking dependencies</a:t>
            </a:r>
          </a:p>
          <a:p>
            <a:pPr marL="0" indent="0">
              <a:buNone/>
            </a:pPr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3348392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need for documentation</a:t>
            </a:r>
          </a:p>
        </p:txBody>
      </p:sp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FE34A494-3CD7-4C44-A494-D2F03C199D6C}"/>
              </a:ext>
            </a:extLst>
          </p:cNvPr>
          <p:cNvSpPr txBox="1">
            <a:spLocks/>
          </p:cNvSpPr>
          <p:nvPr/>
        </p:nvSpPr>
        <p:spPr>
          <a:xfrm>
            <a:off x="917359" y="1878878"/>
            <a:ext cx="5953957" cy="995144"/>
          </a:xfrm>
          <a:prstGeom prst="rect">
            <a:avLst/>
          </a:prstGeom>
        </p:spPr>
        <p:txBody>
          <a:bodyPr vert="horz" wrap="square" lIns="0" tIns="45720" rIns="91440" bIns="45720" rtlCol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4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E411B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1ADB5"/>
              </a:buClr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BE56AD54-AB1F-4B4B-9BDE-513DB833C56D}"/>
              </a:ext>
            </a:extLst>
          </p:cNvPr>
          <p:cNvSpPr txBox="1">
            <a:spLocks/>
          </p:cNvSpPr>
          <p:nvPr/>
        </p:nvSpPr>
        <p:spPr>
          <a:xfrm>
            <a:off x="917359" y="1878878"/>
            <a:ext cx="6628749" cy="2242665"/>
          </a:xfrm>
          <a:prstGeom prst="rect">
            <a:avLst/>
          </a:prstGeom>
        </p:spPr>
        <p:txBody>
          <a:bodyPr vert="horz" wrap="square" lIns="0" tIns="45720" rIns="91440" bIns="45720" rtlCol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4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E411B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1ADB5"/>
              </a:buClr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before a service provider can consume a service, they need a service contract. A service contract defines all the details about a service:</a:t>
            </a:r>
          </a:p>
          <a:p>
            <a:pPr marL="571500" lvl="1">
              <a:buFont typeface="Arial" panose="020B0604020202020204" pitchFamily="34" charset="0"/>
              <a:buChar char="•"/>
            </a:pPr>
            <a:r>
              <a:rPr lang="en-US" dirty="0"/>
              <a:t>how can I call the service?</a:t>
            </a:r>
          </a:p>
          <a:p>
            <a:pPr marL="571500" lvl="1">
              <a:buFont typeface="Arial" panose="020B0604020202020204" pitchFamily="34" charset="0"/>
              <a:buChar char="•"/>
            </a:pPr>
            <a:r>
              <a:rPr lang="en-US" dirty="0"/>
              <a:t>what is the URI of the service?</a:t>
            </a:r>
          </a:p>
          <a:p>
            <a:pPr marL="571500" lvl="1">
              <a:buFont typeface="Arial" panose="020B0604020202020204" pitchFamily="34" charset="0"/>
              <a:buChar char="•"/>
            </a:pPr>
            <a:r>
              <a:rPr lang="en-US" dirty="0"/>
              <a:t>what should the request format be?</a:t>
            </a:r>
          </a:p>
          <a:p>
            <a:pPr marL="571500" lvl="1">
              <a:buFont typeface="Arial" panose="020B0604020202020204" pitchFamily="34" charset="0"/>
              <a:buChar char="•"/>
            </a:pPr>
            <a:r>
              <a:rPr lang="en-US" dirty="0"/>
              <a:t>what kind of response should I expect?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OpenAPI</a:t>
            </a:r>
            <a:r>
              <a:rPr lang="en-US" dirty="0"/>
              <a:t> Specification</a:t>
            </a:r>
          </a:p>
          <a:p>
            <a:endParaRPr lang="en-US" dirty="0"/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DD69A6B1-B467-4453-99D5-58454E3AEA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2810" y="1878878"/>
            <a:ext cx="25400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1095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Swagger configuration for spring boot</a:t>
            </a:r>
            <a:endParaRPr lang="en-US" dirty="0"/>
          </a:p>
        </p:txBody>
      </p:sp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FE34A494-3CD7-4C44-A494-D2F03C199D6C}"/>
              </a:ext>
            </a:extLst>
          </p:cNvPr>
          <p:cNvSpPr txBox="1">
            <a:spLocks/>
          </p:cNvSpPr>
          <p:nvPr/>
        </p:nvSpPr>
        <p:spPr>
          <a:xfrm>
            <a:off x="917359" y="1878878"/>
            <a:ext cx="5953957" cy="995144"/>
          </a:xfrm>
          <a:prstGeom prst="rect">
            <a:avLst/>
          </a:prstGeom>
        </p:spPr>
        <p:txBody>
          <a:bodyPr vert="horz" wrap="square" lIns="0" tIns="45720" rIns="91440" bIns="45720" rtlCol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4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E411B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1ADB5"/>
              </a:buClr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BE56AD54-AB1F-4B4B-9BDE-513DB833C56D}"/>
              </a:ext>
            </a:extLst>
          </p:cNvPr>
          <p:cNvSpPr txBox="1">
            <a:spLocks/>
          </p:cNvSpPr>
          <p:nvPr/>
        </p:nvSpPr>
        <p:spPr>
          <a:xfrm>
            <a:off x="917359" y="1878878"/>
            <a:ext cx="9167674" cy="2628925"/>
          </a:xfrm>
          <a:prstGeom prst="rect">
            <a:avLst/>
          </a:prstGeom>
        </p:spPr>
        <p:txBody>
          <a:bodyPr vert="horz" wrap="square" lIns="0" tIns="45720" rIns="91440" bIns="45720" rtlCol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4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E411B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1ADB5"/>
              </a:buClr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Some important points to note are:</a:t>
            </a:r>
          </a:p>
          <a:p>
            <a:pPr marL="571500" lvl="1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@EnableSwagger2</a:t>
            </a:r>
            <a:r>
              <a:rPr lang="en-US" dirty="0"/>
              <a:t>: the annotation to enable Swagger support; should be put on an @Configuration file</a:t>
            </a:r>
          </a:p>
          <a:p>
            <a:pPr marL="571500" lvl="1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Docket</a:t>
            </a:r>
            <a:r>
              <a:rPr lang="en-US" dirty="0"/>
              <a:t>: a simple builder class to configure the generation of Swagger documentation</a:t>
            </a:r>
          </a:p>
          <a:p>
            <a:pPr marL="1200150" lvl="2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 new Docket(DocumentationType.OAS_30):</a:t>
            </a:r>
            <a:r>
              <a:rPr lang="en-US" dirty="0"/>
              <a:t> generates documentation using the </a:t>
            </a:r>
            <a:r>
              <a:rPr lang="en-US" dirty="0" err="1"/>
              <a:t>OpenAPI</a:t>
            </a:r>
            <a:r>
              <a:rPr lang="en-US" dirty="0"/>
              <a:t> Specification</a:t>
            </a:r>
          </a:p>
          <a:p>
            <a:pPr marL="1200150" lvl="2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 .</a:t>
            </a:r>
            <a:r>
              <a:rPr lang="en-US" dirty="0" err="1">
                <a:solidFill>
                  <a:srgbClr val="FF0000"/>
                </a:solidFill>
              </a:rPr>
              <a:t>apis</a:t>
            </a:r>
            <a:r>
              <a:rPr lang="en-US" dirty="0">
                <a:solidFill>
                  <a:srgbClr val="FF0000"/>
                </a:solidFill>
              </a:rPr>
              <a:t>(</a:t>
            </a:r>
            <a:r>
              <a:rPr lang="en-US" dirty="0" err="1">
                <a:solidFill>
                  <a:srgbClr val="FF0000"/>
                </a:solidFill>
              </a:rPr>
              <a:t>RequestHandlerSelectors.any</a:t>
            </a:r>
            <a:r>
              <a:rPr lang="en-US" dirty="0">
                <a:solidFill>
                  <a:srgbClr val="FF0000"/>
                </a:solidFill>
              </a:rPr>
              <a:t>()): </a:t>
            </a:r>
            <a:r>
              <a:rPr lang="en-US" dirty="0"/>
              <a:t>includes all APIs in the documentation</a:t>
            </a:r>
          </a:p>
          <a:p>
            <a:pPr marL="1200150" lvl="2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 .paths(</a:t>
            </a:r>
            <a:r>
              <a:rPr lang="en-US" dirty="0" err="1">
                <a:solidFill>
                  <a:srgbClr val="FF0000"/>
                </a:solidFill>
              </a:rPr>
              <a:t>PathSelectors.any</a:t>
            </a:r>
            <a:r>
              <a:rPr lang="en-US" dirty="0">
                <a:solidFill>
                  <a:srgbClr val="FF0000"/>
                </a:solidFill>
              </a:rPr>
              <a:t>()): </a:t>
            </a:r>
            <a:r>
              <a:rPr lang="en-US" dirty="0"/>
              <a:t>includes all paths in the documentation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API Docs url: </a:t>
            </a:r>
            <a:r>
              <a:rPr lang="en-US" dirty="0">
                <a:hlinkClick r:id="rId2"/>
              </a:rPr>
              <a:t>http://localhost:8080/v3/api-docs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Swagger UI url: </a:t>
            </a:r>
            <a:r>
              <a:rPr lang="en-US" dirty="0">
                <a:hlinkClick r:id="rId3"/>
              </a:rPr>
              <a:t>http://localhost:8080/swagger-ui/#/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161177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Swagger customization</a:t>
            </a:r>
            <a:endParaRPr lang="en-US" dirty="0"/>
          </a:p>
        </p:txBody>
      </p:sp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FE34A494-3CD7-4C44-A494-D2F03C199D6C}"/>
              </a:ext>
            </a:extLst>
          </p:cNvPr>
          <p:cNvSpPr txBox="1">
            <a:spLocks/>
          </p:cNvSpPr>
          <p:nvPr/>
        </p:nvSpPr>
        <p:spPr>
          <a:xfrm>
            <a:off x="917359" y="1878878"/>
            <a:ext cx="5953957" cy="995144"/>
          </a:xfrm>
          <a:prstGeom prst="rect">
            <a:avLst/>
          </a:prstGeom>
        </p:spPr>
        <p:txBody>
          <a:bodyPr vert="horz" wrap="square" lIns="0" tIns="45720" rIns="91440" bIns="45720" rtlCol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4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E411B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1ADB5"/>
              </a:buClr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BE56AD54-AB1F-4B4B-9BDE-513DB833C56D}"/>
              </a:ext>
            </a:extLst>
          </p:cNvPr>
          <p:cNvSpPr txBox="1">
            <a:spLocks/>
          </p:cNvSpPr>
          <p:nvPr/>
        </p:nvSpPr>
        <p:spPr>
          <a:xfrm>
            <a:off x="917359" y="1878878"/>
            <a:ext cx="7702858" cy="3057247"/>
          </a:xfrm>
          <a:prstGeom prst="rect">
            <a:avLst/>
          </a:prstGeom>
        </p:spPr>
        <p:txBody>
          <a:bodyPr vert="horz" wrap="square" lIns="0" tIns="45720" rIns="91440" bIns="45720" rtlCol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4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E411B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1ADB5"/>
              </a:buClr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Swagger UI provides annotations so that you can further customize your documentation</a:t>
            </a:r>
            <a:endParaRPr lang="en-US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@Api: </a:t>
            </a:r>
            <a:r>
              <a:rPr lang="en-US" dirty="0"/>
              <a:t>customizes a controller general description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@ApiOperation</a:t>
            </a:r>
            <a:r>
              <a:rPr lang="en-US" dirty="0"/>
              <a:t>: customizes an endpoint summary in the documentation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@ApiParam</a:t>
            </a:r>
            <a:r>
              <a:rPr lang="en-US" dirty="0"/>
              <a:t>: adds additional metadata for operation parameters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@ApiResponse</a:t>
            </a:r>
            <a:r>
              <a:rPr lang="en-US" dirty="0"/>
              <a:t>: describes an example response of an operation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@ApiModel</a:t>
            </a:r>
            <a:r>
              <a:rPr lang="en-US" dirty="0"/>
              <a:t>: provides additional information about Swagger models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@ApiModelProperty</a:t>
            </a:r>
            <a:r>
              <a:rPr lang="en-US" dirty="0"/>
              <a:t>: provides additional information about a model property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59764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testing</a:t>
            </a:r>
          </a:p>
        </p:txBody>
      </p:sp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FE34A494-3CD7-4C44-A494-D2F03C199D6C}"/>
              </a:ext>
            </a:extLst>
          </p:cNvPr>
          <p:cNvSpPr txBox="1">
            <a:spLocks/>
          </p:cNvSpPr>
          <p:nvPr/>
        </p:nvSpPr>
        <p:spPr>
          <a:xfrm>
            <a:off x="917359" y="1878878"/>
            <a:ext cx="5953957" cy="995144"/>
          </a:xfrm>
          <a:prstGeom prst="rect">
            <a:avLst/>
          </a:prstGeom>
        </p:spPr>
        <p:txBody>
          <a:bodyPr vert="horz" wrap="square" lIns="0" tIns="45720" rIns="91440" bIns="45720" rtlCol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4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E411B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1ADB5"/>
              </a:buClr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BE56AD54-AB1F-4B4B-9BDE-513DB833C56D}"/>
              </a:ext>
            </a:extLst>
          </p:cNvPr>
          <p:cNvSpPr txBox="1">
            <a:spLocks/>
          </p:cNvSpPr>
          <p:nvPr/>
        </p:nvSpPr>
        <p:spPr>
          <a:xfrm>
            <a:off x="917360" y="1878878"/>
            <a:ext cx="4267199" cy="3768211"/>
          </a:xfrm>
          <a:prstGeom prst="rect">
            <a:avLst/>
          </a:prstGeom>
        </p:spPr>
        <p:txBody>
          <a:bodyPr vert="horz" wrap="square" lIns="0" tIns="45720" rIns="91440" bIns="45720" rtlCol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4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E411B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1ADB5"/>
              </a:buClr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Functional testing:</a:t>
            </a:r>
          </a:p>
          <a:p>
            <a:pPr marL="571500" lvl="1">
              <a:buFont typeface="Arial" panose="020B0604020202020204" pitchFamily="34" charset="0"/>
              <a:buChar char="•"/>
            </a:pPr>
            <a:r>
              <a:rPr lang="en-US" dirty="0"/>
              <a:t>Unit tests: tests that cover one single method</a:t>
            </a:r>
          </a:p>
          <a:p>
            <a:pPr marL="571500" lvl="1">
              <a:buFont typeface="Arial" panose="020B0604020202020204" pitchFamily="34" charset="0"/>
              <a:buChar char="•"/>
            </a:pPr>
            <a:r>
              <a:rPr lang="en-US" dirty="0"/>
              <a:t>Integration tests: tests that cover the system</a:t>
            </a:r>
          </a:p>
          <a:p>
            <a:pPr marL="571500" lvl="1">
              <a:buFont typeface="Arial" panose="020B0604020202020204" pitchFamily="34" charset="0"/>
              <a:buChar char="•"/>
            </a:pPr>
            <a:r>
              <a:rPr lang="en-US" dirty="0"/>
              <a:t>End-to-end tests: tests that cover the system in integration with other systems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Non-functional testing:</a:t>
            </a:r>
          </a:p>
          <a:p>
            <a:pPr marL="571500" lvl="1">
              <a:buFont typeface="Arial" panose="020B0604020202020204" pitchFamily="34" charset="0"/>
              <a:buChar char="•"/>
            </a:pPr>
            <a:r>
              <a:rPr lang="en-US" dirty="0"/>
              <a:t>Performance testing</a:t>
            </a:r>
          </a:p>
          <a:p>
            <a:pPr marL="571500" lvl="1">
              <a:buFont typeface="Arial" panose="020B0604020202020204" pitchFamily="34" charset="0"/>
              <a:buChar char="•"/>
            </a:pPr>
            <a:r>
              <a:rPr lang="en-US" dirty="0"/>
              <a:t>Security testing</a:t>
            </a:r>
          </a:p>
          <a:p>
            <a:pPr marL="571500" lvl="1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2" name="Picture 11" descr="A picture containing text, businesscard, screenshot&#10;&#10;Description automatically generated">
            <a:extLst>
              <a:ext uri="{FF2B5EF4-FFF2-40B4-BE49-F238E27FC236}">
                <a16:creationId xmlns:a16="http://schemas.microsoft.com/office/drawing/2014/main" id="{67EDA46F-7FDC-4F2D-9E9E-DC2948142D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3945" y="1729051"/>
            <a:ext cx="6683868" cy="3642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9869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Unit testing</a:t>
            </a:r>
          </a:p>
        </p:txBody>
      </p:sp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FE34A494-3CD7-4C44-A494-D2F03C199D6C}"/>
              </a:ext>
            </a:extLst>
          </p:cNvPr>
          <p:cNvSpPr txBox="1">
            <a:spLocks/>
          </p:cNvSpPr>
          <p:nvPr/>
        </p:nvSpPr>
        <p:spPr>
          <a:xfrm>
            <a:off x="917359" y="1878878"/>
            <a:ext cx="5953957" cy="995144"/>
          </a:xfrm>
          <a:prstGeom prst="rect">
            <a:avLst/>
          </a:prstGeom>
        </p:spPr>
        <p:txBody>
          <a:bodyPr vert="horz" wrap="square" lIns="0" tIns="45720" rIns="91440" bIns="45720" rtlCol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4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E411B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1ADB5"/>
              </a:buClr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BE56AD54-AB1F-4B4B-9BDE-513DB833C56D}"/>
              </a:ext>
            </a:extLst>
          </p:cNvPr>
          <p:cNvSpPr txBox="1">
            <a:spLocks/>
          </p:cNvSpPr>
          <p:nvPr/>
        </p:nvSpPr>
        <p:spPr>
          <a:xfrm>
            <a:off x="917360" y="1878878"/>
            <a:ext cx="6317941" cy="3402983"/>
          </a:xfrm>
          <a:prstGeom prst="rect">
            <a:avLst/>
          </a:prstGeom>
        </p:spPr>
        <p:txBody>
          <a:bodyPr vert="horz" wrap="square" lIns="0" tIns="45720" rIns="91440" bIns="45720" rtlCol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4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E411B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1ADB5"/>
              </a:buClr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Benefits of unit tests:</a:t>
            </a:r>
          </a:p>
          <a:p>
            <a:pPr marL="571500" lvl="1">
              <a:buFont typeface="Arial" panose="020B0604020202020204" pitchFamily="34" charset="0"/>
              <a:buChar char="•"/>
            </a:pPr>
            <a:r>
              <a:rPr lang="en-US" dirty="0"/>
              <a:t>allow greater test coverage than end-to-end tests                                       </a:t>
            </a:r>
          </a:p>
          <a:p>
            <a:pPr marL="571500" lvl="1">
              <a:buFont typeface="Arial" panose="020B0604020202020204" pitchFamily="34" charset="0"/>
              <a:buChar char="•"/>
            </a:pPr>
            <a:r>
              <a:rPr lang="en-US" dirty="0"/>
              <a:t>increase team productivity                                       </a:t>
            </a:r>
          </a:p>
          <a:p>
            <a:pPr marL="571500" lvl="1">
              <a:buFont typeface="Arial" panose="020B0604020202020204" pitchFamily="34" charset="0"/>
              <a:buChar char="•"/>
            </a:pPr>
            <a:r>
              <a:rPr lang="en-US" dirty="0"/>
              <a:t>detect regressions and limit the need for debugging                                       </a:t>
            </a:r>
          </a:p>
          <a:p>
            <a:pPr marL="571500" lvl="1">
              <a:buFont typeface="Arial" panose="020B0604020202020204" pitchFamily="34" charset="0"/>
              <a:buChar char="•"/>
            </a:pPr>
            <a:r>
              <a:rPr lang="en-US" dirty="0"/>
              <a:t>give us the confidence to refactor and, in general, to make changes                                       </a:t>
            </a:r>
          </a:p>
          <a:p>
            <a:pPr marL="571500" lvl="1">
              <a:buFont typeface="Arial" panose="020B0604020202020204" pitchFamily="34" charset="0"/>
              <a:buChar char="•"/>
            </a:pPr>
            <a:r>
              <a:rPr lang="en-US" dirty="0"/>
              <a:t>improve implementation                                       </a:t>
            </a:r>
          </a:p>
          <a:p>
            <a:pPr marL="571500" lvl="1">
              <a:buFont typeface="Arial" panose="020B0604020202020204" pitchFamily="34" charset="0"/>
              <a:buChar char="•"/>
            </a:pPr>
            <a:r>
              <a:rPr lang="en-US" dirty="0"/>
              <a:t>document expected behavior                                       </a:t>
            </a:r>
          </a:p>
          <a:p>
            <a:pPr marL="571500" lvl="1">
              <a:buFont typeface="Arial" panose="020B0604020202020204" pitchFamily="34" charset="0"/>
              <a:buChar char="•"/>
            </a:pPr>
            <a:r>
              <a:rPr lang="en-US" dirty="0"/>
              <a:t>enable code coverage and other metrics</a:t>
            </a:r>
          </a:p>
          <a:p>
            <a:pPr marL="571500" lvl="1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70379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Unit testing</a:t>
            </a:r>
          </a:p>
        </p:txBody>
      </p:sp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FE34A494-3CD7-4C44-A494-D2F03C199D6C}"/>
              </a:ext>
            </a:extLst>
          </p:cNvPr>
          <p:cNvSpPr txBox="1">
            <a:spLocks/>
          </p:cNvSpPr>
          <p:nvPr/>
        </p:nvSpPr>
        <p:spPr>
          <a:xfrm>
            <a:off x="917359" y="1878878"/>
            <a:ext cx="5953957" cy="995144"/>
          </a:xfrm>
          <a:prstGeom prst="rect">
            <a:avLst/>
          </a:prstGeom>
        </p:spPr>
        <p:txBody>
          <a:bodyPr vert="horz" wrap="square" lIns="0" tIns="45720" rIns="91440" bIns="45720" rtlCol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4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E411B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1ADB5"/>
              </a:buClr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BE56AD54-AB1F-4B4B-9BDE-513DB833C56D}"/>
              </a:ext>
            </a:extLst>
          </p:cNvPr>
          <p:cNvSpPr txBox="1">
            <a:spLocks/>
          </p:cNvSpPr>
          <p:nvPr/>
        </p:nvSpPr>
        <p:spPr>
          <a:xfrm>
            <a:off x="917359" y="1878878"/>
            <a:ext cx="5953957" cy="3146502"/>
          </a:xfrm>
          <a:prstGeom prst="rect">
            <a:avLst/>
          </a:prstGeom>
        </p:spPr>
        <p:txBody>
          <a:bodyPr vert="horz" wrap="square" lIns="0" tIns="45720" rIns="91440" bIns="45720" rtlCol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4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E411B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1ADB5"/>
              </a:buClr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Structure of a unit test:</a:t>
            </a:r>
          </a:p>
          <a:p>
            <a:pPr marL="571500" lvl="1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setup</a:t>
            </a:r>
            <a:r>
              <a:rPr lang="en-US" dirty="0"/>
              <a:t> (arrange, build):  this state constitutes well-defined test input and precondition; it is also called the fixture of a test</a:t>
            </a:r>
          </a:p>
          <a:p>
            <a:pPr marL="571500" lvl="1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exercise</a:t>
            </a:r>
            <a:r>
              <a:rPr lang="en-US" dirty="0"/>
              <a:t> (act, operate): this state is used to invoke the functionality the test intends to check</a:t>
            </a:r>
          </a:p>
          <a:p>
            <a:pPr marL="571500" lvl="1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verify</a:t>
            </a:r>
            <a:r>
              <a:rPr lang="en-US" dirty="0"/>
              <a:t> (assert, check): this state verifies that the outcome actually matches the specified behavior</a:t>
            </a:r>
          </a:p>
          <a:p>
            <a:pPr marL="571500" lvl="1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teardown</a:t>
            </a:r>
            <a:r>
              <a:rPr lang="en-US" dirty="0"/>
              <a:t>: this state makes sure the test leaves its environment in the same condition as it was in before the execution of the test.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1AE6DE41-23C4-4F51-90B8-2AD703F266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1316" y="1754834"/>
            <a:ext cx="4762500" cy="223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1270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Mocking dependencies</a:t>
            </a:r>
          </a:p>
        </p:txBody>
      </p:sp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FE34A494-3CD7-4C44-A494-D2F03C199D6C}"/>
              </a:ext>
            </a:extLst>
          </p:cNvPr>
          <p:cNvSpPr txBox="1">
            <a:spLocks/>
          </p:cNvSpPr>
          <p:nvPr/>
        </p:nvSpPr>
        <p:spPr>
          <a:xfrm>
            <a:off x="917359" y="1878878"/>
            <a:ext cx="5953957" cy="995144"/>
          </a:xfrm>
          <a:prstGeom prst="rect">
            <a:avLst/>
          </a:prstGeom>
        </p:spPr>
        <p:txBody>
          <a:bodyPr vert="horz" wrap="square" lIns="0" tIns="45720" rIns="91440" bIns="45720" rtlCol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4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E411B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1ADB5"/>
              </a:buClr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BE56AD54-AB1F-4B4B-9BDE-513DB833C56D}"/>
              </a:ext>
            </a:extLst>
          </p:cNvPr>
          <p:cNvSpPr txBox="1">
            <a:spLocks/>
          </p:cNvSpPr>
          <p:nvPr/>
        </p:nvSpPr>
        <p:spPr>
          <a:xfrm>
            <a:off x="917359" y="1878878"/>
            <a:ext cx="6974889" cy="3618426"/>
          </a:xfrm>
          <a:prstGeom prst="rect">
            <a:avLst/>
          </a:prstGeom>
        </p:spPr>
        <p:txBody>
          <a:bodyPr vert="horz" wrap="square" lIns="0" tIns="45720" rIns="91440" bIns="45720" rtlCol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4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E411B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1ADB5"/>
              </a:buClr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mock frameworks:</a:t>
            </a:r>
          </a:p>
          <a:p>
            <a:pPr marL="571500" lvl="1">
              <a:buFont typeface="Arial" panose="020B0604020202020204" pitchFamily="34" charset="0"/>
              <a:buChar char="•"/>
            </a:pPr>
            <a:r>
              <a:rPr lang="en-US" dirty="0"/>
              <a:t> aim to ease stand-in component creation and configuration</a:t>
            </a:r>
          </a:p>
          <a:p>
            <a:pPr marL="571500" lvl="1">
              <a:buFont typeface="Arial" panose="020B0604020202020204" pitchFamily="34" charset="0"/>
              <a:buChar char="•"/>
            </a:pPr>
            <a:r>
              <a:rPr lang="en-US" dirty="0"/>
              <a:t>make it easier to replace third-party components, which otherwise might be expensive to create</a:t>
            </a:r>
          </a:p>
          <a:p>
            <a:pPr marL="571500" lvl="1">
              <a:buFont typeface="Arial" panose="020B0604020202020204" pitchFamily="34" charset="0"/>
              <a:buChar char="•"/>
            </a:pPr>
            <a:r>
              <a:rPr lang="en-US" dirty="0"/>
              <a:t>fluent interface API style</a:t>
            </a:r>
          </a:p>
          <a:p>
            <a:pPr marL="571500" lvl="1">
              <a:buFont typeface="Arial" panose="020B0604020202020204" pitchFamily="34" charset="0"/>
              <a:buChar char="•"/>
            </a:pPr>
            <a:r>
              <a:rPr lang="en-US" dirty="0"/>
              <a:t>configuration is done prior to the exercise phase by means of the tool API. This allows us to stub return values and verify indirect outputs and interactions easily</a:t>
            </a:r>
          </a:p>
          <a:p>
            <a:pPr marL="571500" lvl="1">
              <a:buFont typeface="Arial" panose="020B0604020202020204" pitchFamily="34" charset="0"/>
              <a:buChar char="•"/>
            </a:pPr>
            <a:r>
              <a:rPr lang="en-US" dirty="0"/>
              <a:t>allow for verification of dependent method calls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well-known mock frameworks: Mockito, </a:t>
            </a:r>
            <a:r>
              <a:rPr lang="en-US" dirty="0" err="1"/>
              <a:t>PowerMock</a:t>
            </a:r>
            <a:r>
              <a:rPr lang="en-US" dirty="0"/>
              <a:t>, </a:t>
            </a:r>
            <a:r>
              <a:rPr lang="en-US" dirty="0" err="1"/>
              <a:t>EasyMock</a:t>
            </a:r>
            <a:endParaRPr lang="en-US" dirty="0"/>
          </a:p>
          <a:p>
            <a:pPr lvl="1" indent="0">
              <a:buNone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9" name="Picture 8" descr="Logo, icon&#10;&#10;Description automatically generated">
            <a:extLst>
              <a:ext uri="{FF2B5EF4-FFF2-40B4-BE49-F238E27FC236}">
                <a16:creationId xmlns:a16="http://schemas.microsoft.com/office/drawing/2014/main" id="{E78CBA3F-7878-482A-856A-D36FDBB00F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2700" y="2376450"/>
            <a:ext cx="3211941" cy="2190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911824"/>
      </p:ext>
    </p:extLst>
  </p:cSld>
  <p:clrMapOvr>
    <a:masterClrMapping/>
  </p:clrMapOvr>
</p:sld>
</file>

<file path=ppt/theme/theme1.xml><?xml version="1.0" encoding="utf-8"?>
<a:theme xmlns:a="http://schemas.openxmlformats.org/drawingml/2006/main" name="Endava PPT slides">
  <a:themeElements>
    <a:clrScheme name="Endava colors">
      <a:dk1>
        <a:srgbClr val="000000"/>
      </a:dk1>
      <a:lt1>
        <a:srgbClr val="FFFFFF"/>
      </a:lt1>
      <a:dk2>
        <a:srgbClr val="BDBEC0"/>
      </a:dk2>
      <a:lt2>
        <a:srgbClr val="FFFFFF"/>
      </a:lt2>
      <a:accent1>
        <a:srgbClr val="DF411C"/>
      </a:accent1>
      <a:accent2>
        <a:srgbClr val="000000"/>
      </a:accent2>
      <a:accent3>
        <a:srgbClr val="E8775C"/>
      </a:accent3>
      <a:accent4>
        <a:srgbClr val="7F878B"/>
      </a:accent4>
      <a:accent5>
        <a:srgbClr val="252729"/>
      </a:accent5>
      <a:accent6>
        <a:srgbClr val="000000"/>
      </a:accent6>
      <a:hlink>
        <a:srgbClr val="DF411C"/>
      </a:hlink>
      <a:folHlink>
        <a:srgbClr val="000000"/>
      </a:folHlink>
    </a:clrScheme>
    <a:fontScheme name="Endava standard font">
      <a:majorFont>
        <a:latin typeface="Arial Narrow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PT-template-August2016" id="{8759937A-5D00-4C83-80D3-05A5A75A846C}" vid="{73A0825B-A9DC-4B49-80BD-44022E3E56A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Version=16.0.0.0, Culture=neutral, PublicKeyToken=71e9bce111e9429c</Assembly>
    <Class>Microsoft.Office.DocumentManagement.Internal.DocIdHandler</Class>
    <Data/>
    <Filter/>
  </Receiver>
</spe:Receiver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424C9EFDDA4574FB5B977863045B9E8" ma:contentTypeVersion="1814" ma:contentTypeDescription="Create a new document." ma:contentTypeScope="" ma:versionID="bc4d860cc0089058792d6da1c38968a4">
  <xsd:schema xmlns:xsd="http://www.w3.org/2001/XMLSchema" xmlns:xs="http://www.w3.org/2001/XMLSchema" xmlns:p="http://schemas.microsoft.com/office/2006/metadata/properties" xmlns:ns1="http://schemas.microsoft.com/sharepoint/v3" xmlns:ns2="9a90466d-298e-42c6-9514-fada4205df45" xmlns:ns3="b00bdadb-5151-4b9a-bcb6-794e3648a446" xmlns:ns4="72899ffe-c9be-4b57-81d3-c0709dcc2e4b" targetNamespace="http://schemas.microsoft.com/office/2006/metadata/properties" ma:root="true" ma:fieldsID="5ffeb872ee5573fa599abbf4d6063fed" ns1:_="" ns2:_="" ns3:_="" ns4:_="">
    <xsd:import namespace="http://schemas.microsoft.com/sharepoint/v3"/>
    <xsd:import namespace="9a90466d-298e-42c6-9514-fada4205df45"/>
    <xsd:import namespace="b00bdadb-5151-4b9a-bcb6-794e3648a446"/>
    <xsd:import namespace="72899ffe-c9be-4b57-81d3-c0709dcc2e4b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DateTaken" minOccurs="0"/>
                <xsd:element ref="ns3:MediaServiceEventHashCode" minOccurs="0"/>
                <xsd:element ref="ns3:MediaServiceGenerationTime" minOccurs="0"/>
                <xsd:element ref="ns4:SharedWithUsers" minOccurs="0"/>
                <xsd:element ref="ns4:SharedWithDetails" minOccurs="0"/>
                <xsd:element ref="ns3:DLCPolicyLabelValue" minOccurs="0"/>
                <xsd:element ref="ns3:DLCPolicyLabelClientValue" minOccurs="0"/>
                <xsd:element ref="ns3:DLCPolicyLabelLock" minOccurs="0"/>
                <xsd:element ref="ns3:MediaServiceLocation" minOccurs="0"/>
                <xsd:element ref="ns1:_dlc_ExpireDateSaved" minOccurs="0"/>
                <xsd:element ref="ns1:_dlc_Expire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dlc_ExpireDateSaved" ma:index="24" nillable="true" ma:displayName="Original Expiration Date" ma:hidden="true" ma:internalName="_dlc_ExpireDateSaved" ma:readOnly="true">
      <xsd:simpleType>
        <xsd:restriction base="dms:DateTime"/>
      </xsd:simpleType>
    </xsd:element>
    <xsd:element name="_dlc_ExpireDate" ma:index="25" nillable="true" ma:displayName="Expiration Date" ma:hidden="true" ma:internalName="_dlc_ExpireDat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a90466d-298e-42c6-9514-fada4205df45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00bdadb-5151-4b9a-bcb6-794e3648a44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MediaServiceAutoTags" ma:internalName="MediaServiceAutoTags" ma:readOnly="true">
      <xsd:simpleType>
        <xsd:restriction base="dms:Text"/>
      </xsd:simpleType>
    </xsd:element>
    <xsd:element name="MediaServiceOCR" ma:index="14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DLCPolicyLabelValue" ma:index="20" nillable="true" ma:displayName="Label" ma:description="Stores the current value of the label." ma:internalName="DLCPolicyLabelValue" ma:readOnly="true">
      <xsd:simpleType>
        <xsd:restriction base="dms:Note">
          <xsd:maxLength value="255"/>
        </xsd:restriction>
      </xsd:simpleType>
    </xsd:element>
    <xsd:element name="DLCPolicyLabelClientValue" ma:index="21" nillable="true" ma:displayName="Client Label Value" ma:description="Stores the last label value computed on the client." ma:hidden="true" ma:internalName="DLCPolicyLabelClientValue" ma:readOnly="false">
      <xsd:simpleType>
        <xsd:restriction base="dms:Note"/>
      </xsd:simpleType>
    </xsd:element>
    <xsd:element name="DLCPolicyLabelLock" ma:index="22" nillable="true" ma:displayName="Label Locked" ma:description="Indicates whether the label should be updated when item properties are modified." ma:hidden="true" ma:internalName="DLCPolicyLabelLock" ma:readOnly="false">
      <xsd:simpleType>
        <xsd:restriction base="dms:Text"/>
      </xsd:simpleType>
    </xsd:element>
    <xsd:element name="MediaServiceLocation" ma:index="23" nillable="true" ma:displayName="MediaService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2899ffe-c9be-4b57-81d3-c0709dcc2e4b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9a90466d-298e-42c6-9514-fada4205df45">27SRNQJM56W6-168782361-286502</_dlc_DocId>
    <_dlc_DocIdUrl xmlns="9a90466d-298e-42c6-9514-fada4205df45">
      <Url>https://endava.sharepoint.com/Group/SalesAndMarketing/_layouts/15/DocIdRedir.aspx?ID=27SRNQJM56W6-168782361-286502</Url>
      <Description>27SRNQJM56W6-168782361-286502</Description>
    </_dlc_DocIdUrl>
    <DLCPolicyLabelClientValue xmlns="b00bdadb-5151-4b9a-bcb6-794e3648a446" xsi:nil="true"/>
    <DLCPolicyLabelLock xmlns="b00bdadb-5151-4b9a-bcb6-794e3648a446" xsi:nil="true"/>
  </documentManagement>
</p:properties>
</file>

<file path=customXml/itemProps1.xml><?xml version="1.0" encoding="utf-8"?>
<ds:datastoreItem xmlns:ds="http://schemas.openxmlformats.org/officeDocument/2006/customXml" ds:itemID="{D817D996-CB82-471C-BBA9-18018677EA6D}">
  <ds:schemaRefs>
    <ds:schemaRef ds:uri="http://schemas.microsoft.com/sharepoint/events"/>
  </ds:schemaRefs>
</ds:datastoreItem>
</file>

<file path=customXml/itemProps2.xml><?xml version="1.0" encoding="utf-8"?>
<ds:datastoreItem xmlns:ds="http://schemas.openxmlformats.org/officeDocument/2006/customXml" ds:itemID="{7C0AE830-15A5-444B-9AA5-4036EE53117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9a90466d-298e-42c6-9514-fada4205df45"/>
    <ds:schemaRef ds:uri="b00bdadb-5151-4b9a-bcb6-794e3648a446"/>
    <ds:schemaRef ds:uri="72899ffe-c9be-4b57-81d3-c0709dcc2e4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42C2D96-7AE6-498C-A65A-58BFE51032EB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0DE70423-9FE9-4B65-9BE2-E34FCE1BD5F6}">
  <ds:schemaRefs>
    <ds:schemaRef ds:uri="http://purl.org/dc/terms/"/>
    <ds:schemaRef ds:uri="http://purl.org/dc/dcmitype/"/>
    <ds:schemaRef ds:uri="http://purl.org/dc/elements/1.1/"/>
    <ds:schemaRef ds:uri="http://schemas.microsoft.com/office/2006/documentManagement/types"/>
    <ds:schemaRef ds:uri="http://schemas.microsoft.com/office/2006/metadata/properties"/>
    <ds:schemaRef ds:uri="4e7e4dd7-87a7-44ed-a117-880e36b8a711"/>
    <ds:schemaRef ds:uri="http://schemas.openxmlformats.org/package/2006/metadata/core-properties"/>
    <ds:schemaRef ds:uri="http://schemas.microsoft.com/office/infopath/2007/PartnerControls"/>
    <ds:schemaRef ds:uri="http://www.w3.org/XML/1998/namespace"/>
    <ds:schemaRef ds:uri="9a90466d-298e-42c6-9514-fada4205df45"/>
    <ds:schemaRef ds:uri="b00bdadb-5151-4b9a-bcb6-794e3648a446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PPT-template-August2016</Template>
  <TotalTime>4122</TotalTime>
  <Words>576</Words>
  <Application>Microsoft Office PowerPoint</Application>
  <PresentationFormat>Widescreen</PresentationFormat>
  <Paragraphs>92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Arial</vt:lpstr>
      <vt:lpstr>Arial Narrow</vt:lpstr>
      <vt:lpstr>Arial Narrow Bold</vt:lpstr>
      <vt:lpstr>Calibri</vt:lpstr>
      <vt:lpstr>Helvetica Neue Light</vt:lpstr>
      <vt:lpstr>Wingdings</vt:lpstr>
      <vt:lpstr>Endava PPT slides</vt:lpstr>
      <vt:lpstr>Web technologies using java</vt:lpstr>
      <vt:lpstr>agenda</vt:lpstr>
      <vt:lpstr>The need for documentation</vt:lpstr>
      <vt:lpstr>Swagger configuration for spring boot</vt:lpstr>
      <vt:lpstr>Swagger customization</vt:lpstr>
      <vt:lpstr>Software testing</vt:lpstr>
      <vt:lpstr>Unit testing</vt:lpstr>
      <vt:lpstr>Unit testing</vt:lpstr>
      <vt:lpstr>Mocking dependencies</vt:lpstr>
      <vt:lpstr>bibliography</vt:lpstr>
      <vt:lpstr>Q&amp;A</vt:lpstr>
      <vt:lpstr>PowerPoint Presentation</vt:lpstr>
    </vt:vector>
  </TitlesOfParts>
  <Company>Endava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 use colour for keywords</dc:title>
  <dc:creator>Ana Maria Scridon</dc:creator>
  <cp:lastModifiedBy>Daniela Mihaela Spilca</cp:lastModifiedBy>
  <cp:revision>585</cp:revision>
  <cp:lastPrinted>2015-07-09T12:46:33Z</cp:lastPrinted>
  <dcterms:created xsi:type="dcterms:W3CDTF">2017-02-27T09:06:14Z</dcterms:created>
  <dcterms:modified xsi:type="dcterms:W3CDTF">2022-12-21T18:02:37Z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0x010100F424C9EFDDA4574FB5B977863045B9E8</vt:lpwstr>
  </property>
  <property fmtid="{D5CDD505-2E9C-101B-9397-08002B2CF9AE}" pid="3" name="_dlc_DocIdItemGuid">
    <vt:lpwstr>0fa16cee-d055-4cfb-a04f-da5a647cef96</vt:lpwstr>
  </property>
  <property fmtid="{D5CDD505-2E9C-101B-9397-08002B2CF9AE}" pid="4" name="TaskStatus">
    <vt:lpwstr>Not Started</vt:lpwstr>
  </property>
  <property fmtid="{D5CDD505-2E9C-101B-9397-08002B2CF9AE}" pid="5" name="_dlc_policyId">
    <vt:lpwstr/>
  </property>
  <property fmtid="{D5CDD505-2E9C-101B-9397-08002B2CF9AE}" pid="6" name="StartDate">
    <vt:lpwstr>2019-09-13T08:00:22Z</vt:lpwstr>
  </property>
  <property fmtid="{D5CDD505-2E9C-101B-9397-08002B2CF9AE}" pid="7" name="ItemRetentionFormula">
    <vt:lpwstr/>
  </property>
  <property fmtid="{D5CDD505-2E9C-101B-9397-08002B2CF9AE}" pid="8" name="Priority">
    <vt:lpwstr>(2) Normal</vt:lpwstr>
  </property>
</Properties>
</file>